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6" r:id="rId2"/>
    <p:sldId id="592" r:id="rId3"/>
    <p:sldId id="587" r:id="rId4"/>
    <p:sldId id="588" r:id="rId5"/>
    <p:sldId id="589" r:id="rId6"/>
    <p:sldId id="590" r:id="rId7"/>
    <p:sldId id="591" r:id="rId8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9933"/>
    <a:srgbClr val="FF6699"/>
    <a:srgbClr val="008080"/>
    <a:srgbClr val="FFFF99"/>
    <a:srgbClr val="FFCC00"/>
    <a:srgbClr val="FF0066"/>
    <a:srgbClr val="FFCCCC"/>
    <a:srgbClr val="FF0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>
        <p:scale>
          <a:sx n="300" d="100"/>
          <a:sy n="300" d="100"/>
        </p:scale>
        <p:origin x="-7068" y="-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2026/2/5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3A499-645D-29F3-C364-7ADE2D342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43DE25-93D5-0154-80FF-61D15370D94C}"/>
              </a:ext>
            </a:extLst>
          </p:cNvPr>
          <p:cNvSpPr txBox="1"/>
          <p:nvPr/>
        </p:nvSpPr>
        <p:spPr>
          <a:xfrm>
            <a:off x="3591108" y="21184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クレジットカードマーク</a:t>
            </a:r>
          </a:p>
        </p:txBody>
      </p: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F737B75A-CF2E-40D1-22F7-DC740FC25381}"/>
              </a:ext>
            </a:extLst>
          </p:cNvPr>
          <p:cNvGrpSpPr/>
          <p:nvPr/>
        </p:nvGrpSpPr>
        <p:grpSpPr>
          <a:xfrm>
            <a:off x="793102" y="3874269"/>
            <a:ext cx="2432564" cy="2432564"/>
            <a:chOff x="793102" y="3874269"/>
            <a:chExt cx="2432564" cy="2432564"/>
          </a:xfrm>
        </p:grpSpPr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8F90730A-0410-10F3-2CD4-5C27D31B3253}"/>
                </a:ext>
              </a:extLst>
            </p:cNvPr>
            <p:cNvGrpSpPr/>
            <p:nvPr/>
          </p:nvGrpSpPr>
          <p:grpSpPr>
            <a:xfrm>
              <a:off x="822280" y="4320322"/>
              <a:ext cx="2356784" cy="1505724"/>
              <a:chOff x="822280" y="1358047"/>
              <a:chExt cx="2356784" cy="1505724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F01CC64C-F319-E17E-F806-8D93E4EA7AF1}"/>
                  </a:ext>
                </a:extLst>
              </p:cNvPr>
              <p:cNvGrpSpPr/>
              <p:nvPr/>
            </p:nvGrpSpPr>
            <p:grpSpPr>
              <a:xfrm>
                <a:off x="822280" y="1358047"/>
                <a:ext cx="2356784" cy="1505724"/>
                <a:chOff x="704528" y="1282817"/>
                <a:chExt cx="2592288" cy="1656184"/>
              </a:xfrm>
            </p:grpSpPr>
            <p:sp>
              <p:nvSpPr>
                <p:cNvPr id="270" name="四角形: 角を丸くする 269">
                  <a:extLst>
                    <a:ext uri="{FF2B5EF4-FFF2-40B4-BE49-F238E27FC236}">
                      <a16:creationId xmlns:a16="http://schemas.microsoft.com/office/drawing/2014/main" id="{A04B05E0-B123-4FF3-EBB5-67B5E6BE36DA}"/>
                    </a:ext>
                  </a:extLst>
                </p:cNvPr>
                <p:cNvSpPr/>
                <p:nvPr/>
              </p:nvSpPr>
              <p:spPr>
                <a:xfrm>
                  <a:off x="704528" y="1282817"/>
                  <a:ext cx="2592288" cy="1656184"/>
                </a:xfrm>
                <a:prstGeom prst="roundRect">
                  <a:avLst>
                    <a:gd name="adj" fmla="val 7794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5B312812-8AA6-3FB6-5BC5-9E31CA93C0FF}"/>
                    </a:ext>
                  </a:extLst>
                </p:cNvPr>
                <p:cNvSpPr/>
                <p:nvPr/>
              </p:nvSpPr>
              <p:spPr>
                <a:xfrm>
                  <a:off x="704528" y="1498841"/>
                  <a:ext cx="2592288" cy="246534"/>
                </a:xfrm>
                <a:custGeom>
                  <a:avLst/>
                  <a:gdLst>
                    <a:gd name="csX0" fmla="*/ 0 w 2592288"/>
                    <a:gd name="csY0" fmla="*/ 0 h 246534"/>
                    <a:gd name="csX1" fmla="*/ 2592288 w 2592288"/>
                    <a:gd name="csY1" fmla="*/ 0 h 246534"/>
                    <a:gd name="csX2" fmla="*/ 2592288 w 2592288"/>
                    <a:gd name="csY2" fmla="*/ 246534 h 246534"/>
                    <a:gd name="csX3" fmla="*/ 0 w 2592288"/>
                    <a:gd name="csY3" fmla="*/ 246534 h 24653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</a:cxnLst>
                  <a:rect l="l" t="t" r="r" b="b"/>
                  <a:pathLst>
                    <a:path w="2592288" h="246534">
                      <a:moveTo>
                        <a:pt x="0" y="0"/>
                      </a:moveTo>
                      <a:lnTo>
                        <a:pt x="2592288" y="0"/>
                      </a:lnTo>
                      <a:lnTo>
                        <a:pt x="2592288" y="246534"/>
                      </a:lnTo>
                      <a:lnTo>
                        <a:pt x="0" y="24653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6BFE9F5D-9CF4-B199-FB75-7498DC9D9E31}"/>
                    </a:ext>
                  </a:extLst>
                </p:cNvPr>
                <p:cNvSpPr/>
                <p:nvPr/>
              </p:nvSpPr>
              <p:spPr>
                <a:xfrm>
                  <a:off x="2178050" y="1876761"/>
                  <a:ext cx="832890" cy="922502"/>
                </a:xfrm>
                <a:custGeom>
                  <a:avLst/>
                  <a:gdLst>
                    <a:gd name="csX0" fmla="*/ 151444 w 1025031"/>
                    <a:gd name="csY0" fmla="*/ 0 h 1135317"/>
                    <a:gd name="csX1" fmla="*/ 179416 w 1025031"/>
                    <a:gd name="csY1" fmla="*/ 11587 h 1135317"/>
                    <a:gd name="csX2" fmla="*/ 512517 w 1025031"/>
                    <a:gd name="csY2" fmla="*/ 344687 h 1135317"/>
                    <a:gd name="csX3" fmla="*/ 845615 w 1025031"/>
                    <a:gd name="csY3" fmla="*/ 11589 h 1135317"/>
                    <a:gd name="csX4" fmla="*/ 873587 w 1025031"/>
                    <a:gd name="csY4" fmla="*/ 2 h 1135317"/>
                    <a:gd name="csX5" fmla="*/ 901560 w 1025031"/>
                    <a:gd name="csY5" fmla="*/ 11589 h 1135317"/>
                    <a:gd name="csX6" fmla="*/ 1013445 w 1025031"/>
                    <a:gd name="csY6" fmla="*/ 123474 h 1135317"/>
                    <a:gd name="csX7" fmla="*/ 1013445 w 1025031"/>
                    <a:gd name="csY7" fmla="*/ 179419 h 1135317"/>
                    <a:gd name="csX8" fmla="*/ 690667 w 1025031"/>
                    <a:gd name="csY8" fmla="*/ 502198 h 1135317"/>
                    <a:gd name="csX9" fmla="*/ 912722 w 1025031"/>
                    <a:gd name="csY9" fmla="*/ 502198 h 1135317"/>
                    <a:gd name="csX10" fmla="*/ 942095 w 1025031"/>
                    <a:gd name="csY10" fmla="*/ 531571 h 1135317"/>
                    <a:gd name="csX11" fmla="*/ 942095 w 1025031"/>
                    <a:gd name="csY11" fmla="*/ 649061 h 1135317"/>
                    <a:gd name="csX12" fmla="*/ 912722 w 1025031"/>
                    <a:gd name="csY12" fmla="*/ 678434 h 1135317"/>
                    <a:gd name="csX13" fmla="*/ 631189 w 1025031"/>
                    <a:gd name="csY13" fmla="*/ 678434 h 1135317"/>
                    <a:gd name="csX14" fmla="*/ 631189 w 1025031"/>
                    <a:gd name="csY14" fmla="*/ 722226 h 1135317"/>
                    <a:gd name="csX15" fmla="*/ 912722 w 1025031"/>
                    <a:gd name="csY15" fmla="*/ 722226 h 1135317"/>
                    <a:gd name="csX16" fmla="*/ 942095 w 1025031"/>
                    <a:gd name="csY16" fmla="*/ 751599 h 1135317"/>
                    <a:gd name="csX17" fmla="*/ 942095 w 1025031"/>
                    <a:gd name="csY17" fmla="*/ 869089 h 1135317"/>
                    <a:gd name="csX18" fmla="*/ 912722 w 1025031"/>
                    <a:gd name="csY18" fmla="*/ 898462 h 1135317"/>
                    <a:gd name="csX19" fmla="*/ 631189 w 1025031"/>
                    <a:gd name="csY19" fmla="*/ 898462 h 1135317"/>
                    <a:gd name="csX20" fmla="*/ 631189 w 1025031"/>
                    <a:gd name="csY20" fmla="*/ 1095758 h 1135317"/>
                    <a:gd name="csX21" fmla="*/ 591630 w 1025031"/>
                    <a:gd name="csY21" fmla="*/ 1135317 h 1135317"/>
                    <a:gd name="csX22" fmla="*/ 433400 w 1025031"/>
                    <a:gd name="csY22" fmla="*/ 1135317 h 1135317"/>
                    <a:gd name="csX23" fmla="*/ 393841 w 1025031"/>
                    <a:gd name="csY23" fmla="*/ 1095758 h 1135317"/>
                    <a:gd name="csX24" fmla="*/ 393841 w 1025031"/>
                    <a:gd name="csY24" fmla="*/ 898462 h 1135317"/>
                    <a:gd name="csX25" fmla="*/ 112308 w 1025031"/>
                    <a:gd name="csY25" fmla="*/ 898462 h 1135317"/>
                    <a:gd name="csX26" fmla="*/ 82935 w 1025031"/>
                    <a:gd name="csY26" fmla="*/ 869089 h 1135317"/>
                    <a:gd name="csX27" fmla="*/ 82935 w 1025031"/>
                    <a:gd name="csY27" fmla="*/ 751599 h 1135317"/>
                    <a:gd name="csX28" fmla="*/ 112308 w 1025031"/>
                    <a:gd name="csY28" fmla="*/ 722226 h 1135317"/>
                    <a:gd name="csX29" fmla="*/ 393841 w 1025031"/>
                    <a:gd name="csY29" fmla="*/ 722226 h 1135317"/>
                    <a:gd name="csX30" fmla="*/ 393841 w 1025031"/>
                    <a:gd name="csY30" fmla="*/ 678434 h 1135317"/>
                    <a:gd name="csX31" fmla="*/ 112308 w 1025031"/>
                    <a:gd name="csY31" fmla="*/ 678434 h 1135317"/>
                    <a:gd name="csX32" fmla="*/ 82935 w 1025031"/>
                    <a:gd name="csY32" fmla="*/ 649061 h 1135317"/>
                    <a:gd name="csX33" fmla="*/ 82935 w 1025031"/>
                    <a:gd name="csY33" fmla="*/ 531571 h 1135317"/>
                    <a:gd name="csX34" fmla="*/ 112308 w 1025031"/>
                    <a:gd name="csY34" fmla="*/ 502198 h 1135317"/>
                    <a:gd name="csX35" fmla="*/ 334367 w 1025031"/>
                    <a:gd name="csY35" fmla="*/ 502198 h 1135317"/>
                    <a:gd name="csX36" fmla="*/ 11586 w 1025031"/>
                    <a:gd name="csY36" fmla="*/ 179417 h 1135317"/>
                    <a:gd name="csX37" fmla="*/ 11586 w 1025031"/>
                    <a:gd name="csY37" fmla="*/ 123472 h 1135317"/>
                    <a:gd name="csX38" fmla="*/ 123471 w 1025031"/>
                    <a:gd name="csY38" fmla="*/ 11587 h 1135317"/>
                    <a:gd name="csX39" fmla="*/ 151444 w 1025031"/>
                    <a:gd name="csY39" fmla="*/ 0 h 113531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</a:cxnLst>
                  <a:rect l="l" t="t" r="r" b="b"/>
                  <a:pathLst>
                    <a:path w="1025031" h="1135317">
                      <a:moveTo>
                        <a:pt x="151444" y="0"/>
                      </a:moveTo>
                      <a:cubicBezTo>
                        <a:pt x="161568" y="0"/>
                        <a:pt x="171692" y="3863"/>
                        <a:pt x="179416" y="11587"/>
                      </a:cubicBezTo>
                      <a:lnTo>
                        <a:pt x="512517" y="344687"/>
                      </a:lnTo>
                      <a:lnTo>
                        <a:pt x="845615" y="11589"/>
                      </a:lnTo>
                      <a:cubicBezTo>
                        <a:pt x="853339" y="3865"/>
                        <a:pt x="863463" y="2"/>
                        <a:pt x="873587" y="2"/>
                      </a:cubicBezTo>
                      <a:cubicBezTo>
                        <a:pt x="883711" y="2"/>
                        <a:pt x="893835" y="3865"/>
                        <a:pt x="901560" y="11589"/>
                      </a:cubicBezTo>
                      <a:lnTo>
                        <a:pt x="1013445" y="123474"/>
                      </a:lnTo>
                      <a:cubicBezTo>
                        <a:pt x="1028894" y="138923"/>
                        <a:pt x="1028894" y="163970"/>
                        <a:pt x="1013445" y="179419"/>
                      </a:cubicBezTo>
                      <a:lnTo>
                        <a:pt x="690667" y="502198"/>
                      </a:lnTo>
                      <a:lnTo>
                        <a:pt x="912722" y="502198"/>
                      </a:lnTo>
                      <a:cubicBezTo>
                        <a:pt x="928944" y="502198"/>
                        <a:pt x="942095" y="515349"/>
                        <a:pt x="942095" y="531571"/>
                      </a:cubicBezTo>
                      <a:lnTo>
                        <a:pt x="942095" y="649061"/>
                      </a:lnTo>
                      <a:cubicBezTo>
                        <a:pt x="942095" y="665283"/>
                        <a:pt x="928944" y="678434"/>
                        <a:pt x="912722" y="678434"/>
                      </a:cubicBezTo>
                      <a:lnTo>
                        <a:pt x="631189" y="678434"/>
                      </a:lnTo>
                      <a:lnTo>
                        <a:pt x="631189" y="722226"/>
                      </a:lnTo>
                      <a:lnTo>
                        <a:pt x="912722" y="722226"/>
                      </a:lnTo>
                      <a:cubicBezTo>
                        <a:pt x="928944" y="722226"/>
                        <a:pt x="942095" y="735377"/>
                        <a:pt x="942095" y="751599"/>
                      </a:cubicBezTo>
                      <a:lnTo>
                        <a:pt x="942095" y="869089"/>
                      </a:lnTo>
                      <a:cubicBezTo>
                        <a:pt x="942095" y="885311"/>
                        <a:pt x="928944" y="898462"/>
                        <a:pt x="912722" y="898462"/>
                      </a:cubicBezTo>
                      <a:lnTo>
                        <a:pt x="631189" y="898462"/>
                      </a:lnTo>
                      <a:lnTo>
                        <a:pt x="631189" y="1095758"/>
                      </a:lnTo>
                      <a:cubicBezTo>
                        <a:pt x="631189" y="1117606"/>
                        <a:pt x="613478" y="1135317"/>
                        <a:pt x="591630" y="1135317"/>
                      </a:cubicBezTo>
                      <a:lnTo>
                        <a:pt x="433400" y="1135317"/>
                      </a:lnTo>
                      <a:cubicBezTo>
                        <a:pt x="411552" y="1135317"/>
                        <a:pt x="393841" y="1117606"/>
                        <a:pt x="393841" y="1095758"/>
                      </a:cubicBezTo>
                      <a:lnTo>
                        <a:pt x="393841" y="898462"/>
                      </a:lnTo>
                      <a:lnTo>
                        <a:pt x="112308" y="898462"/>
                      </a:lnTo>
                      <a:cubicBezTo>
                        <a:pt x="96086" y="898462"/>
                        <a:pt x="82935" y="885311"/>
                        <a:pt x="82935" y="869089"/>
                      </a:cubicBezTo>
                      <a:lnTo>
                        <a:pt x="82935" y="751599"/>
                      </a:lnTo>
                      <a:cubicBezTo>
                        <a:pt x="82935" y="735377"/>
                        <a:pt x="96086" y="722226"/>
                        <a:pt x="112308" y="722226"/>
                      </a:cubicBezTo>
                      <a:lnTo>
                        <a:pt x="393841" y="722226"/>
                      </a:lnTo>
                      <a:lnTo>
                        <a:pt x="393841" y="678434"/>
                      </a:lnTo>
                      <a:lnTo>
                        <a:pt x="112308" y="678434"/>
                      </a:lnTo>
                      <a:cubicBezTo>
                        <a:pt x="96086" y="678434"/>
                        <a:pt x="82935" y="665283"/>
                        <a:pt x="82935" y="649061"/>
                      </a:cubicBezTo>
                      <a:lnTo>
                        <a:pt x="82935" y="531571"/>
                      </a:lnTo>
                      <a:cubicBezTo>
                        <a:pt x="82935" y="515349"/>
                        <a:pt x="96086" y="502198"/>
                        <a:pt x="112308" y="502198"/>
                      </a:cubicBezTo>
                      <a:lnTo>
                        <a:pt x="334367" y="502198"/>
                      </a:lnTo>
                      <a:lnTo>
                        <a:pt x="11586" y="179417"/>
                      </a:lnTo>
                      <a:cubicBezTo>
                        <a:pt x="-3863" y="163968"/>
                        <a:pt x="-3863" y="138921"/>
                        <a:pt x="11586" y="123472"/>
                      </a:cubicBezTo>
                      <a:lnTo>
                        <a:pt x="123471" y="11587"/>
                      </a:lnTo>
                      <a:cubicBezTo>
                        <a:pt x="131196" y="3863"/>
                        <a:pt x="141320" y="0"/>
                        <a:pt x="1514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F5EC8A58-CA71-5936-1046-EF3A0D5E7F07}"/>
                  </a:ext>
                </a:extLst>
              </p:cNvPr>
              <p:cNvSpPr/>
              <p:nvPr/>
            </p:nvSpPr>
            <p:spPr>
              <a:xfrm>
                <a:off x="1015157" y="1974982"/>
                <a:ext cx="677407" cy="677407"/>
              </a:xfrm>
              <a:custGeom>
                <a:avLst/>
                <a:gdLst>
                  <a:gd name="csX0" fmla="*/ 803674 w 1152128"/>
                  <a:gd name="csY0" fmla="*/ 964504 h 1152128"/>
                  <a:gd name="csX1" fmla="*/ 1151684 w 1152128"/>
                  <a:gd name="csY1" fmla="*/ 964504 h 1152128"/>
                  <a:gd name="csX2" fmla="*/ 1148227 w 1152128"/>
                  <a:gd name="csY2" fmla="*/ 998803 h 1152128"/>
                  <a:gd name="csX3" fmla="*/ 960103 w 1152128"/>
                  <a:gd name="csY3" fmla="*/ 1152128 h 1152128"/>
                  <a:gd name="csX4" fmla="*/ 803674 w 1152128"/>
                  <a:gd name="csY4" fmla="*/ 1152128 h 1152128"/>
                  <a:gd name="csX5" fmla="*/ 444 w 1152128"/>
                  <a:gd name="csY5" fmla="*/ 964504 h 1152128"/>
                  <a:gd name="csX6" fmla="*/ 345575 w 1152128"/>
                  <a:gd name="csY6" fmla="*/ 964504 h 1152128"/>
                  <a:gd name="csX7" fmla="*/ 345575 w 1152128"/>
                  <a:gd name="csY7" fmla="*/ 1152128 h 1152128"/>
                  <a:gd name="csX8" fmla="*/ 192025 w 1152128"/>
                  <a:gd name="csY8" fmla="*/ 1152128 h 1152128"/>
                  <a:gd name="csX9" fmla="*/ 3901 w 1152128"/>
                  <a:gd name="csY9" fmla="*/ 998803 h 1152128"/>
                  <a:gd name="csX10" fmla="*/ 803674 w 1152128"/>
                  <a:gd name="csY10" fmla="*/ 723378 h 1152128"/>
                  <a:gd name="csX11" fmla="*/ 1152128 w 1152128"/>
                  <a:gd name="csY11" fmla="*/ 723378 h 1152128"/>
                  <a:gd name="csX12" fmla="*/ 1152128 w 1152128"/>
                  <a:gd name="csY12" fmla="*/ 911000 h 1152128"/>
                  <a:gd name="csX13" fmla="*/ 803674 w 1152128"/>
                  <a:gd name="csY13" fmla="*/ 911000 h 1152128"/>
                  <a:gd name="csX14" fmla="*/ 0 w 1152128"/>
                  <a:gd name="csY14" fmla="*/ 723378 h 1152128"/>
                  <a:gd name="csX15" fmla="*/ 345575 w 1152128"/>
                  <a:gd name="csY15" fmla="*/ 723378 h 1152128"/>
                  <a:gd name="csX16" fmla="*/ 345575 w 1152128"/>
                  <a:gd name="csY16" fmla="*/ 911000 h 1152128"/>
                  <a:gd name="csX17" fmla="*/ 0 w 1152128"/>
                  <a:gd name="csY17" fmla="*/ 911000 h 1152128"/>
                  <a:gd name="csX18" fmla="*/ 803674 w 1152128"/>
                  <a:gd name="csY18" fmla="*/ 482252 h 1152128"/>
                  <a:gd name="csX19" fmla="*/ 1152128 w 1152128"/>
                  <a:gd name="csY19" fmla="*/ 482252 h 1152128"/>
                  <a:gd name="csX20" fmla="*/ 1152128 w 1152128"/>
                  <a:gd name="csY20" fmla="*/ 669874 h 1152128"/>
                  <a:gd name="csX21" fmla="*/ 803674 w 1152128"/>
                  <a:gd name="csY21" fmla="*/ 669874 h 1152128"/>
                  <a:gd name="csX22" fmla="*/ 0 w 1152128"/>
                  <a:gd name="csY22" fmla="*/ 482252 h 1152128"/>
                  <a:gd name="csX23" fmla="*/ 345575 w 1152128"/>
                  <a:gd name="csY23" fmla="*/ 482252 h 1152128"/>
                  <a:gd name="csX24" fmla="*/ 345575 w 1152128"/>
                  <a:gd name="csY24" fmla="*/ 669874 h 1152128"/>
                  <a:gd name="csX25" fmla="*/ 0 w 1152128"/>
                  <a:gd name="csY25" fmla="*/ 669874 h 1152128"/>
                  <a:gd name="csX26" fmla="*/ 0 w 1152128"/>
                  <a:gd name="csY26" fmla="*/ 241126 h 1152128"/>
                  <a:gd name="csX27" fmla="*/ 345575 w 1152128"/>
                  <a:gd name="csY27" fmla="*/ 241126 h 1152128"/>
                  <a:gd name="csX28" fmla="*/ 345575 w 1152128"/>
                  <a:gd name="csY28" fmla="*/ 428748 h 1152128"/>
                  <a:gd name="csX29" fmla="*/ 0 w 1152128"/>
                  <a:gd name="csY29" fmla="*/ 428748 h 1152128"/>
                  <a:gd name="csX30" fmla="*/ 803674 w 1152128"/>
                  <a:gd name="csY30" fmla="*/ 0 h 1152128"/>
                  <a:gd name="csX31" fmla="*/ 960103 w 1152128"/>
                  <a:gd name="csY31" fmla="*/ 0 h 1152128"/>
                  <a:gd name="csX32" fmla="*/ 1148227 w 1152128"/>
                  <a:gd name="csY32" fmla="*/ 153325 h 1152128"/>
                  <a:gd name="csX33" fmla="*/ 1151684 w 1152128"/>
                  <a:gd name="csY33" fmla="*/ 187622 h 1152128"/>
                  <a:gd name="csX34" fmla="*/ 803674 w 1152128"/>
                  <a:gd name="csY34" fmla="*/ 187622 h 1152128"/>
                  <a:gd name="csX35" fmla="*/ 399079 w 1152128"/>
                  <a:gd name="csY35" fmla="*/ 0 h 1152128"/>
                  <a:gd name="csX36" fmla="*/ 750170 w 1152128"/>
                  <a:gd name="csY36" fmla="*/ 0 h 1152128"/>
                  <a:gd name="csX37" fmla="*/ 750170 w 1152128"/>
                  <a:gd name="csY37" fmla="*/ 242416 h 1152128"/>
                  <a:gd name="csX38" fmla="*/ 803674 w 1152128"/>
                  <a:gd name="csY38" fmla="*/ 242416 h 1152128"/>
                  <a:gd name="csX39" fmla="*/ 803674 w 1152128"/>
                  <a:gd name="csY39" fmla="*/ 241126 h 1152128"/>
                  <a:gd name="csX40" fmla="*/ 1152128 w 1152128"/>
                  <a:gd name="csY40" fmla="*/ 241126 h 1152128"/>
                  <a:gd name="csX41" fmla="*/ 1152128 w 1152128"/>
                  <a:gd name="csY41" fmla="*/ 428748 h 1152128"/>
                  <a:gd name="csX42" fmla="*/ 803674 w 1152128"/>
                  <a:gd name="csY42" fmla="*/ 428748 h 1152128"/>
                  <a:gd name="csX43" fmla="*/ 803674 w 1152128"/>
                  <a:gd name="csY43" fmla="*/ 426566 h 1152128"/>
                  <a:gd name="csX44" fmla="*/ 750170 w 1152128"/>
                  <a:gd name="csY44" fmla="*/ 426566 h 1152128"/>
                  <a:gd name="csX45" fmla="*/ 750170 w 1152128"/>
                  <a:gd name="csY45" fmla="*/ 1152128 h 1152128"/>
                  <a:gd name="csX46" fmla="*/ 399079 w 1152128"/>
                  <a:gd name="csY46" fmla="*/ 1152128 h 1152128"/>
                  <a:gd name="csX47" fmla="*/ 192025 w 1152128"/>
                  <a:gd name="csY47" fmla="*/ 0 h 1152128"/>
                  <a:gd name="csX48" fmla="*/ 345575 w 1152128"/>
                  <a:gd name="csY48" fmla="*/ 0 h 1152128"/>
                  <a:gd name="csX49" fmla="*/ 345575 w 1152128"/>
                  <a:gd name="csY49" fmla="*/ 187622 h 1152128"/>
                  <a:gd name="csX50" fmla="*/ 444 w 1152128"/>
                  <a:gd name="csY50" fmla="*/ 187622 h 1152128"/>
                  <a:gd name="csX51" fmla="*/ 3901 w 1152128"/>
                  <a:gd name="csY51" fmla="*/ 153325 h 1152128"/>
                  <a:gd name="csX52" fmla="*/ 192025 w 1152128"/>
                  <a:gd name="csY52" fmla="*/ 0 h 115212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</a:cxnLst>
                <a:rect l="l" t="t" r="r" b="b"/>
                <a:pathLst>
                  <a:path w="1152128" h="1152128">
                    <a:moveTo>
                      <a:pt x="803674" y="964504"/>
                    </a:moveTo>
                    <a:lnTo>
                      <a:pt x="1151684" y="964504"/>
                    </a:lnTo>
                    <a:lnTo>
                      <a:pt x="1148227" y="998803"/>
                    </a:lnTo>
                    <a:cubicBezTo>
                      <a:pt x="1130321" y="1086305"/>
                      <a:pt x="1052899" y="1152128"/>
                      <a:pt x="960103" y="1152128"/>
                    </a:cubicBezTo>
                    <a:lnTo>
                      <a:pt x="803674" y="1152128"/>
                    </a:lnTo>
                    <a:close/>
                    <a:moveTo>
                      <a:pt x="444" y="964504"/>
                    </a:moveTo>
                    <a:lnTo>
                      <a:pt x="345575" y="964504"/>
                    </a:lnTo>
                    <a:lnTo>
                      <a:pt x="345575" y="1152128"/>
                    </a:lnTo>
                    <a:lnTo>
                      <a:pt x="192025" y="1152128"/>
                    </a:lnTo>
                    <a:cubicBezTo>
                      <a:pt x="99230" y="1152128"/>
                      <a:pt x="21807" y="1086305"/>
                      <a:pt x="3901" y="998803"/>
                    </a:cubicBezTo>
                    <a:close/>
                    <a:moveTo>
                      <a:pt x="803674" y="723378"/>
                    </a:moveTo>
                    <a:lnTo>
                      <a:pt x="1152128" y="723378"/>
                    </a:lnTo>
                    <a:lnTo>
                      <a:pt x="1152128" y="911000"/>
                    </a:lnTo>
                    <a:lnTo>
                      <a:pt x="803674" y="911000"/>
                    </a:lnTo>
                    <a:close/>
                    <a:moveTo>
                      <a:pt x="0" y="723378"/>
                    </a:moveTo>
                    <a:lnTo>
                      <a:pt x="345575" y="723378"/>
                    </a:lnTo>
                    <a:lnTo>
                      <a:pt x="345575" y="911000"/>
                    </a:lnTo>
                    <a:lnTo>
                      <a:pt x="0" y="911000"/>
                    </a:lnTo>
                    <a:close/>
                    <a:moveTo>
                      <a:pt x="803674" y="482252"/>
                    </a:moveTo>
                    <a:lnTo>
                      <a:pt x="1152128" y="482252"/>
                    </a:lnTo>
                    <a:lnTo>
                      <a:pt x="1152128" y="669874"/>
                    </a:lnTo>
                    <a:lnTo>
                      <a:pt x="803674" y="669874"/>
                    </a:lnTo>
                    <a:close/>
                    <a:moveTo>
                      <a:pt x="0" y="482252"/>
                    </a:moveTo>
                    <a:lnTo>
                      <a:pt x="345575" y="482252"/>
                    </a:lnTo>
                    <a:lnTo>
                      <a:pt x="345575" y="669874"/>
                    </a:lnTo>
                    <a:lnTo>
                      <a:pt x="0" y="669874"/>
                    </a:lnTo>
                    <a:close/>
                    <a:moveTo>
                      <a:pt x="0" y="241126"/>
                    </a:moveTo>
                    <a:lnTo>
                      <a:pt x="345575" y="241126"/>
                    </a:lnTo>
                    <a:lnTo>
                      <a:pt x="345575" y="428748"/>
                    </a:lnTo>
                    <a:lnTo>
                      <a:pt x="0" y="428748"/>
                    </a:lnTo>
                    <a:close/>
                    <a:moveTo>
                      <a:pt x="803674" y="0"/>
                    </a:moveTo>
                    <a:lnTo>
                      <a:pt x="960103" y="0"/>
                    </a:lnTo>
                    <a:cubicBezTo>
                      <a:pt x="1052899" y="0"/>
                      <a:pt x="1130321" y="65823"/>
                      <a:pt x="1148227" y="153325"/>
                    </a:cubicBezTo>
                    <a:lnTo>
                      <a:pt x="1151684" y="187622"/>
                    </a:lnTo>
                    <a:lnTo>
                      <a:pt x="803674" y="187622"/>
                    </a:lnTo>
                    <a:close/>
                    <a:moveTo>
                      <a:pt x="399079" y="0"/>
                    </a:moveTo>
                    <a:lnTo>
                      <a:pt x="750170" y="0"/>
                    </a:lnTo>
                    <a:lnTo>
                      <a:pt x="750170" y="242416"/>
                    </a:lnTo>
                    <a:lnTo>
                      <a:pt x="803674" y="242416"/>
                    </a:lnTo>
                    <a:lnTo>
                      <a:pt x="803674" y="241126"/>
                    </a:lnTo>
                    <a:lnTo>
                      <a:pt x="1152128" y="241126"/>
                    </a:lnTo>
                    <a:lnTo>
                      <a:pt x="1152128" y="428748"/>
                    </a:lnTo>
                    <a:lnTo>
                      <a:pt x="803674" y="428748"/>
                    </a:lnTo>
                    <a:lnTo>
                      <a:pt x="803674" y="426566"/>
                    </a:lnTo>
                    <a:lnTo>
                      <a:pt x="750170" y="426566"/>
                    </a:lnTo>
                    <a:lnTo>
                      <a:pt x="750170" y="1152128"/>
                    </a:lnTo>
                    <a:lnTo>
                      <a:pt x="399079" y="1152128"/>
                    </a:lnTo>
                    <a:close/>
                    <a:moveTo>
                      <a:pt x="192025" y="0"/>
                    </a:moveTo>
                    <a:lnTo>
                      <a:pt x="345575" y="0"/>
                    </a:lnTo>
                    <a:lnTo>
                      <a:pt x="345575" y="187622"/>
                    </a:lnTo>
                    <a:lnTo>
                      <a:pt x="444" y="187622"/>
                    </a:lnTo>
                    <a:lnTo>
                      <a:pt x="3901" y="153325"/>
                    </a:lnTo>
                    <a:cubicBezTo>
                      <a:pt x="21807" y="65823"/>
                      <a:pt x="99230" y="0"/>
                      <a:pt x="192025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2FAB5884-B1D4-40B4-CD7F-60345FB4D35D}"/>
                </a:ext>
              </a:extLst>
            </p:cNvPr>
            <p:cNvSpPr/>
            <p:nvPr/>
          </p:nvSpPr>
          <p:spPr>
            <a:xfrm>
              <a:off x="793102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883F7B22-D5AD-3290-2884-D4F9DF748683}"/>
              </a:ext>
            </a:extLst>
          </p:cNvPr>
          <p:cNvGrpSpPr/>
          <p:nvPr/>
        </p:nvGrpSpPr>
        <p:grpSpPr>
          <a:xfrm>
            <a:off x="3883774" y="3874269"/>
            <a:ext cx="2432564" cy="2432564"/>
            <a:chOff x="3883774" y="3874269"/>
            <a:chExt cx="2432564" cy="2432564"/>
          </a:xfrm>
        </p:grpSpPr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2C4BEAD3-CE55-294A-37FE-4BA6541B8953}"/>
                </a:ext>
              </a:extLst>
            </p:cNvPr>
            <p:cNvGrpSpPr/>
            <p:nvPr/>
          </p:nvGrpSpPr>
          <p:grpSpPr>
            <a:xfrm>
              <a:off x="3884503" y="4320322"/>
              <a:ext cx="2356784" cy="1505724"/>
              <a:chOff x="3884503" y="1358047"/>
              <a:chExt cx="2356784" cy="1505724"/>
            </a:xfrm>
          </p:grpSpPr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A9B4CA59-C5CE-9F6F-D967-B35F732DB41E}"/>
                  </a:ext>
                </a:extLst>
              </p:cNvPr>
              <p:cNvGrpSpPr/>
              <p:nvPr/>
            </p:nvGrpSpPr>
            <p:grpSpPr>
              <a:xfrm>
                <a:off x="3884503" y="1358047"/>
                <a:ext cx="2356784" cy="1505724"/>
                <a:chOff x="3766751" y="1282817"/>
                <a:chExt cx="2592288" cy="1656184"/>
              </a:xfrm>
            </p:grpSpPr>
            <p:sp>
              <p:nvSpPr>
                <p:cNvPr id="276" name="四角形: 角を丸くする 275">
                  <a:extLst>
                    <a:ext uri="{FF2B5EF4-FFF2-40B4-BE49-F238E27FC236}">
                      <a16:creationId xmlns:a16="http://schemas.microsoft.com/office/drawing/2014/main" id="{122FDE59-669A-18B4-63CB-3BEEA1B9132F}"/>
                    </a:ext>
                  </a:extLst>
                </p:cNvPr>
                <p:cNvSpPr/>
                <p:nvPr/>
              </p:nvSpPr>
              <p:spPr>
                <a:xfrm>
                  <a:off x="3766751" y="1282817"/>
                  <a:ext cx="2592288" cy="1656184"/>
                </a:xfrm>
                <a:prstGeom prst="roundRect">
                  <a:avLst>
                    <a:gd name="adj" fmla="val 7794"/>
                  </a:avLst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6C5A3FA3-71A4-E9EC-A18C-F4BDE530273D}"/>
                    </a:ext>
                  </a:extLst>
                </p:cNvPr>
                <p:cNvSpPr/>
                <p:nvPr/>
              </p:nvSpPr>
              <p:spPr>
                <a:xfrm>
                  <a:off x="3766751" y="1498841"/>
                  <a:ext cx="2592288" cy="246534"/>
                </a:xfrm>
                <a:custGeom>
                  <a:avLst/>
                  <a:gdLst>
                    <a:gd name="csX0" fmla="*/ 0 w 2592288"/>
                    <a:gd name="csY0" fmla="*/ 0 h 246534"/>
                    <a:gd name="csX1" fmla="*/ 2592288 w 2592288"/>
                    <a:gd name="csY1" fmla="*/ 0 h 246534"/>
                    <a:gd name="csX2" fmla="*/ 2592288 w 2592288"/>
                    <a:gd name="csY2" fmla="*/ 246534 h 246534"/>
                    <a:gd name="csX3" fmla="*/ 0 w 2592288"/>
                    <a:gd name="csY3" fmla="*/ 246534 h 24653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</a:cxnLst>
                  <a:rect l="l" t="t" r="r" b="b"/>
                  <a:pathLst>
                    <a:path w="2592288" h="246534">
                      <a:moveTo>
                        <a:pt x="0" y="0"/>
                      </a:moveTo>
                      <a:lnTo>
                        <a:pt x="2592288" y="0"/>
                      </a:lnTo>
                      <a:lnTo>
                        <a:pt x="2592288" y="246534"/>
                      </a:lnTo>
                      <a:lnTo>
                        <a:pt x="0" y="2465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3156A001-EE0D-90A4-DCB1-00D1599FE685}"/>
                    </a:ext>
                  </a:extLst>
                </p:cNvPr>
                <p:cNvSpPr/>
                <p:nvPr/>
              </p:nvSpPr>
              <p:spPr>
                <a:xfrm>
                  <a:off x="5240273" y="1876761"/>
                  <a:ext cx="832890" cy="922502"/>
                </a:xfrm>
                <a:custGeom>
                  <a:avLst/>
                  <a:gdLst>
                    <a:gd name="csX0" fmla="*/ 151444 w 1025031"/>
                    <a:gd name="csY0" fmla="*/ 0 h 1135317"/>
                    <a:gd name="csX1" fmla="*/ 179416 w 1025031"/>
                    <a:gd name="csY1" fmla="*/ 11587 h 1135317"/>
                    <a:gd name="csX2" fmla="*/ 512517 w 1025031"/>
                    <a:gd name="csY2" fmla="*/ 344687 h 1135317"/>
                    <a:gd name="csX3" fmla="*/ 845615 w 1025031"/>
                    <a:gd name="csY3" fmla="*/ 11589 h 1135317"/>
                    <a:gd name="csX4" fmla="*/ 873587 w 1025031"/>
                    <a:gd name="csY4" fmla="*/ 2 h 1135317"/>
                    <a:gd name="csX5" fmla="*/ 901560 w 1025031"/>
                    <a:gd name="csY5" fmla="*/ 11589 h 1135317"/>
                    <a:gd name="csX6" fmla="*/ 1013445 w 1025031"/>
                    <a:gd name="csY6" fmla="*/ 123474 h 1135317"/>
                    <a:gd name="csX7" fmla="*/ 1013445 w 1025031"/>
                    <a:gd name="csY7" fmla="*/ 179419 h 1135317"/>
                    <a:gd name="csX8" fmla="*/ 690667 w 1025031"/>
                    <a:gd name="csY8" fmla="*/ 502198 h 1135317"/>
                    <a:gd name="csX9" fmla="*/ 912722 w 1025031"/>
                    <a:gd name="csY9" fmla="*/ 502198 h 1135317"/>
                    <a:gd name="csX10" fmla="*/ 942095 w 1025031"/>
                    <a:gd name="csY10" fmla="*/ 531571 h 1135317"/>
                    <a:gd name="csX11" fmla="*/ 942095 w 1025031"/>
                    <a:gd name="csY11" fmla="*/ 649061 h 1135317"/>
                    <a:gd name="csX12" fmla="*/ 912722 w 1025031"/>
                    <a:gd name="csY12" fmla="*/ 678434 h 1135317"/>
                    <a:gd name="csX13" fmla="*/ 631189 w 1025031"/>
                    <a:gd name="csY13" fmla="*/ 678434 h 1135317"/>
                    <a:gd name="csX14" fmla="*/ 631189 w 1025031"/>
                    <a:gd name="csY14" fmla="*/ 722226 h 1135317"/>
                    <a:gd name="csX15" fmla="*/ 912722 w 1025031"/>
                    <a:gd name="csY15" fmla="*/ 722226 h 1135317"/>
                    <a:gd name="csX16" fmla="*/ 942095 w 1025031"/>
                    <a:gd name="csY16" fmla="*/ 751599 h 1135317"/>
                    <a:gd name="csX17" fmla="*/ 942095 w 1025031"/>
                    <a:gd name="csY17" fmla="*/ 869089 h 1135317"/>
                    <a:gd name="csX18" fmla="*/ 912722 w 1025031"/>
                    <a:gd name="csY18" fmla="*/ 898462 h 1135317"/>
                    <a:gd name="csX19" fmla="*/ 631189 w 1025031"/>
                    <a:gd name="csY19" fmla="*/ 898462 h 1135317"/>
                    <a:gd name="csX20" fmla="*/ 631189 w 1025031"/>
                    <a:gd name="csY20" fmla="*/ 1095758 h 1135317"/>
                    <a:gd name="csX21" fmla="*/ 591630 w 1025031"/>
                    <a:gd name="csY21" fmla="*/ 1135317 h 1135317"/>
                    <a:gd name="csX22" fmla="*/ 433400 w 1025031"/>
                    <a:gd name="csY22" fmla="*/ 1135317 h 1135317"/>
                    <a:gd name="csX23" fmla="*/ 393841 w 1025031"/>
                    <a:gd name="csY23" fmla="*/ 1095758 h 1135317"/>
                    <a:gd name="csX24" fmla="*/ 393841 w 1025031"/>
                    <a:gd name="csY24" fmla="*/ 898462 h 1135317"/>
                    <a:gd name="csX25" fmla="*/ 112308 w 1025031"/>
                    <a:gd name="csY25" fmla="*/ 898462 h 1135317"/>
                    <a:gd name="csX26" fmla="*/ 82935 w 1025031"/>
                    <a:gd name="csY26" fmla="*/ 869089 h 1135317"/>
                    <a:gd name="csX27" fmla="*/ 82935 w 1025031"/>
                    <a:gd name="csY27" fmla="*/ 751599 h 1135317"/>
                    <a:gd name="csX28" fmla="*/ 112308 w 1025031"/>
                    <a:gd name="csY28" fmla="*/ 722226 h 1135317"/>
                    <a:gd name="csX29" fmla="*/ 393841 w 1025031"/>
                    <a:gd name="csY29" fmla="*/ 722226 h 1135317"/>
                    <a:gd name="csX30" fmla="*/ 393841 w 1025031"/>
                    <a:gd name="csY30" fmla="*/ 678434 h 1135317"/>
                    <a:gd name="csX31" fmla="*/ 112308 w 1025031"/>
                    <a:gd name="csY31" fmla="*/ 678434 h 1135317"/>
                    <a:gd name="csX32" fmla="*/ 82935 w 1025031"/>
                    <a:gd name="csY32" fmla="*/ 649061 h 1135317"/>
                    <a:gd name="csX33" fmla="*/ 82935 w 1025031"/>
                    <a:gd name="csY33" fmla="*/ 531571 h 1135317"/>
                    <a:gd name="csX34" fmla="*/ 112308 w 1025031"/>
                    <a:gd name="csY34" fmla="*/ 502198 h 1135317"/>
                    <a:gd name="csX35" fmla="*/ 334367 w 1025031"/>
                    <a:gd name="csY35" fmla="*/ 502198 h 1135317"/>
                    <a:gd name="csX36" fmla="*/ 11586 w 1025031"/>
                    <a:gd name="csY36" fmla="*/ 179417 h 1135317"/>
                    <a:gd name="csX37" fmla="*/ 11586 w 1025031"/>
                    <a:gd name="csY37" fmla="*/ 123472 h 1135317"/>
                    <a:gd name="csX38" fmla="*/ 123471 w 1025031"/>
                    <a:gd name="csY38" fmla="*/ 11587 h 1135317"/>
                    <a:gd name="csX39" fmla="*/ 151444 w 1025031"/>
                    <a:gd name="csY39" fmla="*/ 0 h 113531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</a:cxnLst>
                  <a:rect l="l" t="t" r="r" b="b"/>
                  <a:pathLst>
                    <a:path w="1025031" h="1135317">
                      <a:moveTo>
                        <a:pt x="151444" y="0"/>
                      </a:moveTo>
                      <a:cubicBezTo>
                        <a:pt x="161568" y="0"/>
                        <a:pt x="171692" y="3863"/>
                        <a:pt x="179416" y="11587"/>
                      </a:cubicBezTo>
                      <a:lnTo>
                        <a:pt x="512517" y="344687"/>
                      </a:lnTo>
                      <a:lnTo>
                        <a:pt x="845615" y="11589"/>
                      </a:lnTo>
                      <a:cubicBezTo>
                        <a:pt x="853339" y="3865"/>
                        <a:pt x="863463" y="2"/>
                        <a:pt x="873587" y="2"/>
                      </a:cubicBezTo>
                      <a:cubicBezTo>
                        <a:pt x="883711" y="2"/>
                        <a:pt x="893835" y="3865"/>
                        <a:pt x="901560" y="11589"/>
                      </a:cubicBezTo>
                      <a:lnTo>
                        <a:pt x="1013445" y="123474"/>
                      </a:lnTo>
                      <a:cubicBezTo>
                        <a:pt x="1028894" y="138923"/>
                        <a:pt x="1028894" y="163970"/>
                        <a:pt x="1013445" y="179419"/>
                      </a:cubicBezTo>
                      <a:lnTo>
                        <a:pt x="690667" y="502198"/>
                      </a:lnTo>
                      <a:lnTo>
                        <a:pt x="912722" y="502198"/>
                      </a:lnTo>
                      <a:cubicBezTo>
                        <a:pt x="928944" y="502198"/>
                        <a:pt x="942095" y="515349"/>
                        <a:pt x="942095" y="531571"/>
                      </a:cubicBezTo>
                      <a:lnTo>
                        <a:pt x="942095" y="649061"/>
                      </a:lnTo>
                      <a:cubicBezTo>
                        <a:pt x="942095" y="665283"/>
                        <a:pt x="928944" y="678434"/>
                        <a:pt x="912722" y="678434"/>
                      </a:cubicBezTo>
                      <a:lnTo>
                        <a:pt x="631189" y="678434"/>
                      </a:lnTo>
                      <a:lnTo>
                        <a:pt x="631189" y="722226"/>
                      </a:lnTo>
                      <a:lnTo>
                        <a:pt x="912722" y="722226"/>
                      </a:lnTo>
                      <a:cubicBezTo>
                        <a:pt x="928944" y="722226"/>
                        <a:pt x="942095" y="735377"/>
                        <a:pt x="942095" y="751599"/>
                      </a:cubicBezTo>
                      <a:lnTo>
                        <a:pt x="942095" y="869089"/>
                      </a:lnTo>
                      <a:cubicBezTo>
                        <a:pt x="942095" y="885311"/>
                        <a:pt x="928944" y="898462"/>
                        <a:pt x="912722" y="898462"/>
                      </a:cubicBezTo>
                      <a:lnTo>
                        <a:pt x="631189" y="898462"/>
                      </a:lnTo>
                      <a:lnTo>
                        <a:pt x="631189" y="1095758"/>
                      </a:lnTo>
                      <a:cubicBezTo>
                        <a:pt x="631189" y="1117606"/>
                        <a:pt x="613478" y="1135317"/>
                        <a:pt x="591630" y="1135317"/>
                      </a:cubicBezTo>
                      <a:lnTo>
                        <a:pt x="433400" y="1135317"/>
                      </a:lnTo>
                      <a:cubicBezTo>
                        <a:pt x="411552" y="1135317"/>
                        <a:pt x="393841" y="1117606"/>
                        <a:pt x="393841" y="1095758"/>
                      </a:cubicBezTo>
                      <a:lnTo>
                        <a:pt x="393841" y="898462"/>
                      </a:lnTo>
                      <a:lnTo>
                        <a:pt x="112308" y="898462"/>
                      </a:lnTo>
                      <a:cubicBezTo>
                        <a:pt x="96086" y="898462"/>
                        <a:pt x="82935" y="885311"/>
                        <a:pt x="82935" y="869089"/>
                      </a:cubicBezTo>
                      <a:lnTo>
                        <a:pt x="82935" y="751599"/>
                      </a:lnTo>
                      <a:cubicBezTo>
                        <a:pt x="82935" y="735377"/>
                        <a:pt x="96086" y="722226"/>
                        <a:pt x="112308" y="722226"/>
                      </a:cubicBezTo>
                      <a:lnTo>
                        <a:pt x="393841" y="722226"/>
                      </a:lnTo>
                      <a:lnTo>
                        <a:pt x="393841" y="678434"/>
                      </a:lnTo>
                      <a:lnTo>
                        <a:pt x="112308" y="678434"/>
                      </a:lnTo>
                      <a:cubicBezTo>
                        <a:pt x="96086" y="678434"/>
                        <a:pt x="82935" y="665283"/>
                        <a:pt x="82935" y="649061"/>
                      </a:cubicBezTo>
                      <a:lnTo>
                        <a:pt x="82935" y="531571"/>
                      </a:lnTo>
                      <a:cubicBezTo>
                        <a:pt x="82935" y="515349"/>
                        <a:pt x="96086" y="502198"/>
                        <a:pt x="112308" y="502198"/>
                      </a:cubicBezTo>
                      <a:lnTo>
                        <a:pt x="334367" y="502198"/>
                      </a:lnTo>
                      <a:lnTo>
                        <a:pt x="11586" y="179417"/>
                      </a:lnTo>
                      <a:cubicBezTo>
                        <a:pt x="-3863" y="163968"/>
                        <a:pt x="-3863" y="138921"/>
                        <a:pt x="11586" y="123472"/>
                      </a:cubicBezTo>
                      <a:lnTo>
                        <a:pt x="123471" y="11587"/>
                      </a:lnTo>
                      <a:cubicBezTo>
                        <a:pt x="131196" y="3863"/>
                        <a:pt x="141320" y="0"/>
                        <a:pt x="15144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CCB626E1-4C1E-7958-8F9F-7A74E6783EA0}"/>
                  </a:ext>
                </a:extLst>
              </p:cNvPr>
              <p:cNvSpPr/>
              <p:nvPr/>
            </p:nvSpPr>
            <p:spPr>
              <a:xfrm>
                <a:off x="4080901" y="1974982"/>
                <a:ext cx="677407" cy="677407"/>
              </a:xfrm>
              <a:custGeom>
                <a:avLst/>
                <a:gdLst>
                  <a:gd name="csX0" fmla="*/ 803674 w 1152128"/>
                  <a:gd name="csY0" fmla="*/ 964504 h 1152128"/>
                  <a:gd name="csX1" fmla="*/ 1151684 w 1152128"/>
                  <a:gd name="csY1" fmla="*/ 964504 h 1152128"/>
                  <a:gd name="csX2" fmla="*/ 1148227 w 1152128"/>
                  <a:gd name="csY2" fmla="*/ 998803 h 1152128"/>
                  <a:gd name="csX3" fmla="*/ 960103 w 1152128"/>
                  <a:gd name="csY3" fmla="*/ 1152128 h 1152128"/>
                  <a:gd name="csX4" fmla="*/ 803674 w 1152128"/>
                  <a:gd name="csY4" fmla="*/ 1152128 h 1152128"/>
                  <a:gd name="csX5" fmla="*/ 444 w 1152128"/>
                  <a:gd name="csY5" fmla="*/ 964504 h 1152128"/>
                  <a:gd name="csX6" fmla="*/ 345575 w 1152128"/>
                  <a:gd name="csY6" fmla="*/ 964504 h 1152128"/>
                  <a:gd name="csX7" fmla="*/ 345575 w 1152128"/>
                  <a:gd name="csY7" fmla="*/ 1152128 h 1152128"/>
                  <a:gd name="csX8" fmla="*/ 192025 w 1152128"/>
                  <a:gd name="csY8" fmla="*/ 1152128 h 1152128"/>
                  <a:gd name="csX9" fmla="*/ 3901 w 1152128"/>
                  <a:gd name="csY9" fmla="*/ 998803 h 1152128"/>
                  <a:gd name="csX10" fmla="*/ 803674 w 1152128"/>
                  <a:gd name="csY10" fmla="*/ 723378 h 1152128"/>
                  <a:gd name="csX11" fmla="*/ 1152128 w 1152128"/>
                  <a:gd name="csY11" fmla="*/ 723378 h 1152128"/>
                  <a:gd name="csX12" fmla="*/ 1152128 w 1152128"/>
                  <a:gd name="csY12" fmla="*/ 911000 h 1152128"/>
                  <a:gd name="csX13" fmla="*/ 803674 w 1152128"/>
                  <a:gd name="csY13" fmla="*/ 911000 h 1152128"/>
                  <a:gd name="csX14" fmla="*/ 0 w 1152128"/>
                  <a:gd name="csY14" fmla="*/ 723378 h 1152128"/>
                  <a:gd name="csX15" fmla="*/ 345575 w 1152128"/>
                  <a:gd name="csY15" fmla="*/ 723378 h 1152128"/>
                  <a:gd name="csX16" fmla="*/ 345575 w 1152128"/>
                  <a:gd name="csY16" fmla="*/ 911000 h 1152128"/>
                  <a:gd name="csX17" fmla="*/ 0 w 1152128"/>
                  <a:gd name="csY17" fmla="*/ 911000 h 1152128"/>
                  <a:gd name="csX18" fmla="*/ 803674 w 1152128"/>
                  <a:gd name="csY18" fmla="*/ 482252 h 1152128"/>
                  <a:gd name="csX19" fmla="*/ 1152128 w 1152128"/>
                  <a:gd name="csY19" fmla="*/ 482252 h 1152128"/>
                  <a:gd name="csX20" fmla="*/ 1152128 w 1152128"/>
                  <a:gd name="csY20" fmla="*/ 669874 h 1152128"/>
                  <a:gd name="csX21" fmla="*/ 803674 w 1152128"/>
                  <a:gd name="csY21" fmla="*/ 669874 h 1152128"/>
                  <a:gd name="csX22" fmla="*/ 0 w 1152128"/>
                  <a:gd name="csY22" fmla="*/ 482252 h 1152128"/>
                  <a:gd name="csX23" fmla="*/ 345575 w 1152128"/>
                  <a:gd name="csY23" fmla="*/ 482252 h 1152128"/>
                  <a:gd name="csX24" fmla="*/ 345575 w 1152128"/>
                  <a:gd name="csY24" fmla="*/ 669874 h 1152128"/>
                  <a:gd name="csX25" fmla="*/ 0 w 1152128"/>
                  <a:gd name="csY25" fmla="*/ 669874 h 1152128"/>
                  <a:gd name="csX26" fmla="*/ 0 w 1152128"/>
                  <a:gd name="csY26" fmla="*/ 241126 h 1152128"/>
                  <a:gd name="csX27" fmla="*/ 345575 w 1152128"/>
                  <a:gd name="csY27" fmla="*/ 241126 h 1152128"/>
                  <a:gd name="csX28" fmla="*/ 345575 w 1152128"/>
                  <a:gd name="csY28" fmla="*/ 428748 h 1152128"/>
                  <a:gd name="csX29" fmla="*/ 0 w 1152128"/>
                  <a:gd name="csY29" fmla="*/ 428748 h 1152128"/>
                  <a:gd name="csX30" fmla="*/ 803674 w 1152128"/>
                  <a:gd name="csY30" fmla="*/ 0 h 1152128"/>
                  <a:gd name="csX31" fmla="*/ 960103 w 1152128"/>
                  <a:gd name="csY31" fmla="*/ 0 h 1152128"/>
                  <a:gd name="csX32" fmla="*/ 1148227 w 1152128"/>
                  <a:gd name="csY32" fmla="*/ 153325 h 1152128"/>
                  <a:gd name="csX33" fmla="*/ 1151684 w 1152128"/>
                  <a:gd name="csY33" fmla="*/ 187622 h 1152128"/>
                  <a:gd name="csX34" fmla="*/ 803674 w 1152128"/>
                  <a:gd name="csY34" fmla="*/ 187622 h 1152128"/>
                  <a:gd name="csX35" fmla="*/ 399079 w 1152128"/>
                  <a:gd name="csY35" fmla="*/ 0 h 1152128"/>
                  <a:gd name="csX36" fmla="*/ 750170 w 1152128"/>
                  <a:gd name="csY36" fmla="*/ 0 h 1152128"/>
                  <a:gd name="csX37" fmla="*/ 750170 w 1152128"/>
                  <a:gd name="csY37" fmla="*/ 242416 h 1152128"/>
                  <a:gd name="csX38" fmla="*/ 803674 w 1152128"/>
                  <a:gd name="csY38" fmla="*/ 242416 h 1152128"/>
                  <a:gd name="csX39" fmla="*/ 803674 w 1152128"/>
                  <a:gd name="csY39" fmla="*/ 241126 h 1152128"/>
                  <a:gd name="csX40" fmla="*/ 1152128 w 1152128"/>
                  <a:gd name="csY40" fmla="*/ 241126 h 1152128"/>
                  <a:gd name="csX41" fmla="*/ 1152128 w 1152128"/>
                  <a:gd name="csY41" fmla="*/ 428748 h 1152128"/>
                  <a:gd name="csX42" fmla="*/ 803674 w 1152128"/>
                  <a:gd name="csY42" fmla="*/ 428748 h 1152128"/>
                  <a:gd name="csX43" fmla="*/ 803674 w 1152128"/>
                  <a:gd name="csY43" fmla="*/ 426566 h 1152128"/>
                  <a:gd name="csX44" fmla="*/ 750170 w 1152128"/>
                  <a:gd name="csY44" fmla="*/ 426566 h 1152128"/>
                  <a:gd name="csX45" fmla="*/ 750170 w 1152128"/>
                  <a:gd name="csY45" fmla="*/ 1152128 h 1152128"/>
                  <a:gd name="csX46" fmla="*/ 399079 w 1152128"/>
                  <a:gd name="csY46" fmla="*/ 1152128 h 1152128"/>
                  <a:gd name="csX47" fmla="*/ 192025 w 1152128"/>
                  <a:gd name="csY47" fmla="*/ 0 h 1152128"/>
                  <a:gd name="csX48" fmla="*/ 345575 w 1152128"/>
                  <a:gd name="csY48" fmla="*/ 0 h 1152128"/>
                  <a:gd name="csX49" fmla="*/ 345575 w 1152128"/>
                  <a:gd name="csY49" fmla="*/ 187622 h 1152128"/>
                  <a:gd name="csX50" fmla="*/ 444 w 1152128"/>
                  <a:gd name="csY50" fmla="*/ 187622 h 1152128"/>
                  <a:gd name="csX51" fmla="*/ 3901 w 1152128"/>
                  <a:gd name="csY51" fmla="*/ 153325 h 1152128"/>
                  <a:gd name="csX52" fmla="*/ 192025 w 1152128"/>
                  <a:gd name="csY52" fmla="*/ 0 h 115212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</a:cxnLst>
                <a:rect l="l" t="t" r="r" b="b"/>
                <a:pathLst>
                  <a:path w="1152128" h="1152128">
                    <a:moveTo>
                      <a:pt x="803674" y="964504"/>
                    </a:moveTo>
                    <a:lnTo>
                      <a:pt x="1151684" y="964504"/>
                    </a:lnTo>
                    <a:lnTo>
                      <a:pt x="1148227" y="998803"/>
                    </a:lnTo>
                    <a:cubicBezTo>
                      <a:pt x="1130321" y="1086305"/>
                      <a:pt x="1052899" y="1152128"/>
                      <a:pt x="960103" y="1152128"/>
                    </a:cubicBezTo>
                    <a:lnTo>
                      <a:pt x="803674" y="1152128"/>
                    </a:lnTo>
                    <a:close/>
                    <a:moveTo>
                      <a:pt x="444" y="964504"/>
                    </a:moveTo>
                    <a:lnTo>
                      <a:pt x="345575" y="964504"/>
                    </a:lnTo>
                    <a:lnTo>
                      <a:pt x="345575" y="1152128"/>
                    </a:lnTo>
                    <a:lnTo>
                      <a:pt x="192025" y="1152128"/>
                    </a:lnTo>
                    <a:cubicBezTo>
                      <a:pt x="99230" y="1152128"/>
                      <a:pt x="21807" y="1086305"/>
                      <a:pt x="3901" y="998803"/>
                    </a:cubicBezTo>
                    <a:close/>
                    <a:moveTo>
                      <a:pt x="803674" y="723378"/>
                    </a:moveTo>
                    <a:lnTo>
                      <a:pt x="1152128" y="723378"/>
                    </a:lnTo>
                    <a:lnTo>
                      <a:pt x="1152128" y="911000"/>
                    </a:lnTo>
                    <a:lnTo>
                      <a:pt x="803674" y="911000"/>
                    </a:lnTo>
                    <a:close/>
                    <a:moveTo>
                      <a:pt x="0" y="723378"/>
                    </a:moveTo>
                    <a:lnTo>
                      <a:pt x="345575" y="723378"/>
                    </a:lnTo>
                    <a:lnTo>
                      <a:pt x="345575" y="911000"/>
                    </a:lnTo>
                    <a:lnTo>
                      <a:pt x="0" y="911000"/>
                    </a:lnTo>
                    <a:close/>
                    <a:moveTo>
                      <a:pt x="803674" y="482252"/>
                    </a:moveTo>
                    <a:lnTo>
                      <a:pt x="1152128" y="482252"/>
                    </a:lnTo>
                    <a:lnTo>
                      <a:pt x="1152128" y="669874"/>
                    </a:lnTo>
                    <a:lnTo>
                      <a:pt x="803674" y="669874"/>
                    </a:lnTo>
                    <a:close/>
                    <a:moveTo>
                      <a:pt x="0" y="482252"/>
                    </a:moveTo>
                    <a:lnTo>
                      <a:pt x="345575" y="482252"/>
                    </a:lnTo>
                    <a:lnTo>
                      <a:pt x="345575" y="669874"/>
                    </a:lnTo>
                    <a:lnTo>
                      <a:pt x="0" y="669874"/>
                    </a:lnTo>
                    <a:close/>
                    <a:moveTo>
                      <a:pt x="0" y="241126"/>
                    </a:moveTo>
                    <a:lnTo>
                      <a:pt x="345575" y="241126"/>
                    </a:lnTo>
                    <a:lnTo>
                      <a:pt x="345575" y="428748"/>
                    </a:lnTo>
                    <a:lnTo>
                      <a:pt x="0" y="428748"/>
                    </a:lnTo>
                    <a:close/>
                    <a:moveTo>
                      <a:pt x="803674" y="0"/>
                    </a:moveTo>
                    <a:lnTo>
                      <a:pt x="960103" y="0"/>
                    </a:lnTo>
                    <a:cubicBezTo>
                      <a:pt x="1052899" y="0"/>
                      <a:pt x="1130321" y="65823"/>
                      <a:pt x="1148227" y="153325"/>
                    </a:cubicBezTo>
                    <a:lnTo>
                      <a:pt x="1151684" y="187622"/>
                    </a:lnTo>
                    <a:lnTo>
                      <a:pt x="803674" y="187622"/>
                    </a:lnTo>
                    <a:close/>
                    <a:moveTo>
                      <a:pt x="399079" y="0"/>
                    </a:moveTo>
                    <a:lnTo>
                      <a:pt x="750170" y="0"/>
                    </a:lnTo>
                    <a:lnTo>
                      <a:pt x="750170" y="242416"/>
                    </a:lnTo>
                    <a:lnTo>
                      <a:pt x="803674" y="242416"/>
                    </a:lnTo>
                    <a:lnTo>
                      <a:pt x="803674" y="241126"/>
                    </a:lnTo>
                    <a:lnTo>
                      <a:pt x="1152128" y="241126"/>
                    </a:lnTo>
                    <a:lnTo>
                      <a:pt x="1152128" y="428748"/>
                    </a:lnTo>
                    <a:lnTo>
                      <a:pt x="803674" y="428748"/>
                    </a:lnTo>
                    <a:lnTo>
                      <a:pt x="803674" y="426566"/>
                    </a:lnTo>
                    <a:lnTo>
                      <a:pt x="750170" y="426566"/>
                    </a:lnTo>
                    <a:lnTo>
                      <a:pt x="750170" y="1152128"/>
                    </a:lnTo>
                    <a:lnTo>
                      <a:pt x="399079" y="1152128"/>
                    </a:lnTo>
                    <a:close/>
                    <a:moveTo>
                      <a:pt x="192025" y="0"/>
                    </a:moveTo>
                    <a:lnTo>
                      <a:pt x="345575" y="0"/>
                    </a:lnTo>
                    <a:lnTo>
                      <a:pt x="345575" y="187622"/>
                    </a:lnTo>
                    <a:lnTo>
                      <a:pt x="444" y="187622"/>
                    </a:lnTo>
                    <a:lnTo>
                      <a:pt x="3901" y="153325"/>
                    </a:lnTo>
                    <a:cubicBezTo>
                      <a:pt x="21807" y="65823"/>
                      <a:pt x="99230" y="0"/>
                      <a:pt x="1920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0E9365F9-440E-2016-3FD9-7813A733DD0B}"/>
                </a:ext>
              </a:extLst>
            </p:cNvPr>
            <p:cNvSpPr/>
            <p:nvPr/>
          </p:nvSpPr>
          <p:spPr>
            <a:xfrm>
              <a:off x="3883774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3DCA9EEE-32EE-3670-973E-2A50A1C55979}"/>
              </a:ext>
            </a:extLst>
          </p:cNvPr>
          <p:cNvGrpSpPr/>
          <p:nvPr/>
        </p:nvGrpSpPr>
        <p:grpSpPr>
          <a:xfrm>
            <a:off x="6910438" y="3874269"/>
            <a:ext cx="2443874" cy="2432564"/>
            <a:chOff x="6910438" y="3874269"/>
            <a:chExt cx="2443874" cy="2432564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298D04E1-A8D9-05DB-3B0C-0A5697E6F12C}"/>
                </a:ext>
              </a:extLst>
            </p:cNvPr>
            <p:cNvGrpSpPr/>
            <p:nvPr/>
          </p:nvGrpSpPr>
          <p:grpSpPr>
            <a:xfrm>
              <a:off x="6997528" y="4320322"/>
              <a:ext cx="2356784" cy="1505724"/>
              <a:chOff x="6997528" y="1358047"/>
              <a:chExt cx="2356784" cy="1505724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189410B9-AD4D-CA1C-A154-0C2CD8E13D40}"/>
                  </a:ext>
                </a:extLst>
              </p:cNvPr>
              <p:cNvGrpSpPr/>
              <p:nvPr/>
            </p:nvGrpSpPr>
            <p:grpSpPr>
              <a:xfrm>
                <a:off x="6997528" y="1358047"/>
                <a:ext cx="2356784" cy="1505724"/>
                <a:chOff x="6879776" y="1282817"/>
                <a:chExt cx="2592288" cy="1656184"/>
              </a:xfrm>
            </p:grpSpPr>
            <p:sp>
              <p:nvSpPr>
                <p:cNvPr id="282" name="四角形: 角を丸くする 281">
                  <a:extLst>
                    <a:ext uri="{FF2B5EF4-FFF2-40B4-BE49-F238E27FC236}">
                      <a16:creationId xmlns:a16="http://schemas.microsoft.com/office/drawing/2014/main" id="{F858844E-CB98-09E4-A07C-6781ECC0FE97}"/>
                    </a:ext>
                  </a:extLst>
                </p:cNvPr>
                <p:cNvSpPr/>
                <p:nvPr/>
              </p:nvSpPr>
              <p:spPr>
                <a:xfrm>
                  <a:off x="6879776" y="1282817"/>
                  <a:ext cx="2592288" cy="1656184"/>
                </a:xfrm>
                <a:prstGeom prst="roundRect">
                  <a:avLst>
                    <a:gd name="adj" fmla="val 7794"/>
                  </a:avLst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37060CAE-47E4-11F8-E74E-914A4158D8C9}"/>
                    </a:ext>
                  </a:extLst>
                </p:cNvPr>
                <p:cNvSpPr/>
                <p:nvPr/>
              </p:nvSpPr>
              <p:spPr>
                <a:xfrm>
                  <a:off x="6879776" y="1498841"/>
                  <a:ext cx="2592288" cy="246534"/>
                </a:xfrm>
                <a:custGeom>
                  <a:avLst/>
                  <a:gdLst>
                    <a:gd name="csX0" fmla="*/ 0 w 2592288"/>
                    <a:gd name="csY0" fmla="*/ 0 h 246534"/>
                    <a:gd name="csX1" fmla="*/ 2592288 w 2592288"/>
                    <a:gd name="csY1" fmla="*/ 0 h 246534"/>
                    <a:gd name="csX2" fmla="*/ 2592288 w 2592288"/>
                    <a:gd name="csY2" fmla="*/ 246534 h 246534"/>
                    <a:gd name="csX3" fmla="*/ 0 w 2592288"/>
                    <a:gd name="csY3" fmla="*/ 246534 h 24653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</a:cxnLst>
                  <a:rect l="l" t="t" r="r" b="b"/>
                  <a:pathLst>
                    <a:path w="2592288" h="246534">
                      <a:moveTo>
                        <a:pt x="0" y="0"/>
                      </a:moveTo>
                      <a:lnTo>
                        <a:pt x="2592288" y="0"/>
                      </a:lnTo>
                      <a:lnTo>
                        <a:pt x="2592288" y="246534"/>
                      </a:lnTo>
                      <a:lnTo>
                        <a:pt x="0" y="24653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9A271BA7-B5D5-308F-9444-7B3572CC52DD}"/>
                    </a:ext>
                  </a:extLst>
                </p:cNvPr>
                <p:cNvSpPr/>
                <p:nvPr/>
              </p:nvSpPr>
              <p:spPr>
                <a:xfrm>
                  <a:off x="8353298" y="1876761"/>
                  <a:ext cx="832890" cy="922502"/>
                </a:xfrm>
                <a:custGeom>
                  <a:avLst/>
                  <a:gdLst>
                    <a:gd name="csX0" fmla="*/ 151444 w 1025031"/>
                    <a:gd name="csY0" fmla="*/ 0 h 1135317"/>
                    <a:gd name="csX1" fmla="*/ 179416 w 1025031"/>
                    <a:gd name="csY1" fmla="*/ 11587 h 1135317"/>
                    <a:gd name="csX2" fmla="*/ 512517 w 1025031"/>
                    <a:gd name="csY2" fmla="*/ 344687 h 1135317"/>
                    <a:gd name="csX3" fmla="*/ 845615 w 1025031"/>
                    <a:gd name="csY3" fmla="*/ 11589 h 1135317"/>
                    <a:gd name="csX4" fmla="*/ 873587 w 1025031"/>
                    <a:gd name="csY4" fmla="*/ 2 h 1135317"/>
                    <a:gd name="csX5" fmla="*/ 901560 w 1025031"/>
                    <a:gd name="csY5" fmla="*/ 11589 h 1135317"/>
                    <a:gd name="csX6" fmla="*/ 1013445 w 1025031"/>
                    <a:gd name="csY6" fmla="*/ 123474 h 1135317"/>
                    <a:gd name="csX7" fmla="*/ 1013445 w 1025031"/>
                    <a:gd name="csY7" fmla="*/ 179419 h 1135317"/>
                    <a:gd name="csX8" fmla="*/ 690667 w 1025031"/>
                    <a:gd name="csY8" fmla="*/ 502198 h 1135317"/>
                    <a:gd name="csX9" fmla="*/ 912722 w 1025031"/>
                    <a:gd name="csY9" fmla="*/ 502198 h 1135317"/>
                    <a:gd name="csX10" fmla="*/ 942095 w 1025031"/>
                    <a:gd name="csY10" fmla="*/ 531571 h 1135317"/>
                    <a:gd name="csX11" fmla="*/ 942095 w 1025031"/>
                    <a:gd name="csY11" fmla="*/ 649061 h 1135317"/>
                    <a:gd name="csX12" fmla="*/ 912722 w 1025031"/>
                    <a:gd name="csY12" fmla="*/ 678434 h 1135317"/>
                    <a:gd name="csX13" fmla="*/ 631189 w 1025031"/>
                    <a:gd name="csY13" fmla="*/ 678434 h 1135317"/>
                    <a:gd name="csX14" fmla="*/ 631189 w 1025031"/>
                    <a:gd name="csY14" fmla="*/ 722226 h 1135317"/>
                    <a:gd name="csX15" fmla="*/ 912722 w 1025031"/>
                    <a:gd name="csY15" fmla="*/ 722226 h 1135317"/>
                    <a:gd name="csX16" fmla="*/ 942095 w 1025031"/>
                    <a:gd name="csY16" fmla="*/ 751599 h 1135317"/>
                    <a:gd name="csX17" fmla="*/ 942095 w 1025031"/>
                    <a:gd name="csY17" fmla="*/ 869089 h 1135317"/>
                    <a:gd name="csX18" fmla="*/ 912722 w 1025031"/>
                    <a:gd name="csY18" fmla="*/ 898462 h 1135317"/>
                    <a:gd name="csX19" fmla="*/ 631189 w 1025031"/>
                    <a:gd name="csY19" fmla="*/ 898462 h 1135317"/>
                    <a:gd name="csX20" fmla="*/ 631189 w 1025031"/>
                    <a:gd name="csY20" fmla="*/ 1095758 h 1135317"/>
                    <a:gd name="csX21" fmla="*/ 591630 w 1025031"/>
                    <a:gd name="csY21" fmla="*/ 1135317 h 1135317"/>
                    <a:gd name="csX22" fmla="*/ 433400 w 1025031"/>
                    <a:gd name="csY22" fmla="*/ 1135317 h 1135317"/>
                    <a:gd name="csX23" fmla="*/ 393841 w 1025031"/>
                    <a:gd name="csY23" fmla="*/ 1095758 h 1135317"/>
                    <a:gd name="csX24" fmla="*/ 393841 w 1025031"/>
                    <a:gd name="csY24" fmla="*/ 898462 h 1135317"/>
                    <a:gd name="csX25" fmla="*/ 112308 w 1025031"/>
                    <a:gd name="csY25" fmla="*/ 898462 h 1135317"/>
                    <a:gd name="csX26" fmla="*/ 82935 w 1025031"/>
                    <a:gd name="csY26" fmla="*/ 869089 h 1135317"/>
                    <a:gd name="csX27" fmla="*/ 82935 w 1025031"/>
                    <a:gd name="csY27" fmla="*/ 751599 h 1135317"/>
                    <a:gd name="csX28" fmla="*/ 112308 w 1025031"/>
                    <a:gd name="csY28" fmla="*/ 722226 h 1135317"/>
                    <a:gd name="csX29" fmla="*/ 393841 w 1025031"/>
                    <a:gd name="csY29" fmla="*/ 722226 h 1135317"/>
                    <a:gd name="csX30" fmla="*/ 393841 w 1025031"/>
                    <a:gd name="csY30" fmla="*/ 678434 h 1135317"/>
                    <a:gd name="csX31" fmla="*/ 112308 w 1025031"/>
                    <a:gd name="csY31" fmla="*/ 678434 h 1135317"/>
                    <a:gd name="csX32" fmla="*/ 82935 w 1025031"/>
                    <a:gd name="csY32" fmla="*/ 649061 h 1135317"/>
                    <a:gd name="csX33" fmla="*/ 82935 w 1025031"/>
                    <a:gd name="csY33" fmla="*/ 531571 h 1135317"/>
                    <a:gd name="csX34" fmla="*/ 112308 w 1025031"/>
                    <a:gd name="csY34" fmla="*/ 502198 h 1135317"/>
                    <a:gd name="csX35" fmla="*/ 334367 w 1025031"/>
                    <a:gd name="csY35" fmla="*/ 502198 h 1135317"/>
                    <a:gd name="csX36" fmla="*/ 11586 w 1025031"/>
                    <a:gd name="csY36" fmla="*/ 179417 h 1135317"/>
                    <a:gd name="csX37" fmla="*/ 11586 w 1025031"/>
                    <a:gd name="csY37" fmla="*/ 123472 h 1135317"/>
                    <a:gd name="csX38" fmla="*/ 123471 w 1025031"/>
                    <a:gd name="csY38" fmla="*/ 11587 h 1135317"/>
                    <a:gd name="csX39" fmla="*/ 151444 w 1025031"/>
                    <a:gd name="csY39" fmla="*/ 0 h 113531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</a:cxnLst>
                  <a:rect l="l" t="t" r="r" b="b"/>
                  <a:pathLst>
                    <a:path w="1025031" h="1135317">
                      <a:moveTo>
                        <a:pt x="151444" y="0"/>
                      </a:moveTo>
                      <a:cubicBezTo>
                        <a:pt x="161568" y="0"/>
                        <a:pt x="171692" y="3863"/>
                        <a:pt x="179416" y="11587"/>
                      </a:cubicBezTo>
                      <a:lnTo>
                        <a:pt x="512517" y="344687"/>
                      </a:lnTo>
                      <a:lnTo>
                        <a:pt x="845615" y="11589"/>
                      </a:lnTo>
                      <a:cubicBezTo>
                        <a:pt x="853339" y="3865"/>
                        <a:pt x="863463" y="2"/>
                        <a:pt x="873587" y="2"/>
                      </a:cubicBezTo>
                      <a:cubicBezTo>
                        <a:pt x="883711" y="2"/>
                        <a:pt x="893835" y="3865"/>
                        <a:pt x="901560" y="11589"/>
                      </a:cubicBezTo>
                      <a:lnTo>
                        <a:pt x="1013445" y="123474"/>
                      </a:lnTo>
                      <a:cubicBezTo>
                        <a:pt x="1028894" y="138923"/>
                        <a:pt x="1028894" y="163970"/>
                        <a:pt x="1013445" y="179419"/>
                      </a:cubicBezTo>
                      <a:lnTo>
                        <a:pt x="690667" y="502198"/>
                      </a:lnTo>
                      <a:lnTo>
                        <a:pt x="912722" y="502198"/>
                      </a:lnTo>
                      <a:cubicBezTo>
                        <a:pt x="928944" y="502198"/>
                        <a:pt x="942095" y="515349"/>
                        <a:pt x="942095" y="531571"/>
                      </a:cubicBezTo>
                      <a:lnTo>
                        <a:pt x="942095" y="649061"/>
                      </a:lnTo>
                      <a:cubicBezTo>
                        <a:pt x="942095" y="665283"/>
                        <a:pt x="928944" y="678434"/>
                        <a:pt x="912722" y="678434"/>
                      </a:cubicBezTo>
                      <a:lnTo>
                        <a:pt x="631189" y="678434"/>
                      </a:lnTo>
                      <a:lnTo>
                        <a:pt x="631189" y="722226"/>
                      </a:lnTo>
                      <a:lnTo>
                        <a:pt x="912722" y="722226"/>
                      </a:lnTo>
                      <a:cubicBezTo>
                        <a:pt x="928944" y="722226"/>
                        <a:pt x="942095" y="735377"/>
                        <a:pt x="942095" y="751599"/>
                      </a:cubicBezTo>
                      <a:lnTo>
                        <a:pt x="942095" y="869089"/>
                      </a:lnTo>
                      <a:cubicBezTo>
                        <a:pt x="942095" y="885311"/>
                        <a:pt x="928944" y="898462"/>
                        <a:pt x="912722" y="898462"/>
                      </a:cubicBezTo>
                      <a:lnTo>
                        <a:pt x="631189" y="898462"/>
                      </a:lnTo>
                      <a:lnTo>
                        <a:pt x="631189" y="1095758"/>
                      </a:lnTo>
                      <a:cubicBezTo>
                        <a:pt x="631189" y="1117606"/>
                        <a:pt x="613478" y="1135317"/>
                        <a:pt x="591630" y="1135317"/>
                      </a:cubicBezTo>
                      <a:lnTo>
                        <a:pt x="433400" y="1135317"/>
                      </a:lnTo>
                      <a:cubicBezTo>
                        <a:pt x="411552" y="1135317"/>
                        <a:pt x="393841" y="1117606"/>
                        <a:pt x="393841" y="1095758"/>
                      </a:cubicBezTo>
                      <a:lnTo>
                        <a:pt x="393841" y="898462"/>
                      </a:lnTo>
                      <a:lnTo>
                        <a:pt x="112308" y="898462"/>
                      </a:lnTo>
                      <a:cubicBezTo>
                        <a:pt x="96086" y="898462"/>
                        <a:pt x="82935" y="885311"/>
                        <a:pt x="82935" y="869089"/>
                      </a:cubicBezTo>
                      <a:lnTo>
                        <a:pt x="82935" y="751599"/>
                      </a:lnTo>
                      <a:cubicBezTo>
                        <a:pt x="82935" y="735377"/>
                        <a:pt x="96086" y="722226"/>
                        <a:pt x="112308" y="722226"/>
                      </a:cubicBezTo>
                      <a:lnTo>
                        <a:pt x="393841" y="722226"/>
                      </a:lnTo>
                      <a:lnTo>
                        <a:pt x="393841" y="678434"/>
                      </a:lnTo>
                      <a:lnTo>
                        <a:pt x="112308" y="678434"/>
                      </a:lnTo>
                      <a:cubicBezTo>
                        <a:pt x="96086" y="678434"/>
                        <a:pt x="82935" y="665283"/>
                        <a:pt x="82935" y="649061"/>
                      </a:cubicBezTo>
                      <a:lnTo>
                        <a:pt x="82935" y="531571"/>
                      </a:lnTo>
                      <a:cubicBezTo>
                        <a:pt x="82935" y="515349"/>
                        <a:pt x="96086" y="502198"/>
                        <a:pt x="112308" y="502198"/>
                      </a:cubicBezTo>
                      <a:lnTo>
                        <a:pt x="334367" y="502198"/>
                      </a:lnTo>
                      <a:lnTo>
                        <a:pt x="11586" y="179417"/>
                      </a:lnTo>
                      <a:cubicBezTo>
                        <a:pt x="-3863" y="163968"/>
                        <a:pt x="-3863" y="138921"/>
                        <a:pt x="11586" y="123472"/>
                      </a:cubicBezTo>
                      <a:lnTo>
                        <a:pt x="123471" y="11587"/>
                      </a:lnTo>
                      <a:cubicBezTo>
                        <a:pt x="131196" y="3863"/>
                        <a:pt x="141320" y="0"/>
                        <a:pt x="15144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2EFA36C0-C291-7574-A926-5D1812E73A52}"/>
                  </a:ext>
                </a:extLst>
              </p:cNvPr>
              <p:cNvSpPr/>
              <p:nvPr/>
            </p:nvSpPr>
            <p:spPr>
              <a:xfrm>
                <a:off x="7193926" y="1974982"/>
                <a:ext cx="677407" cy="677407"/>
              </a:xfrm>
              <a:custGeom>
                <a:avLst/>
                <a:gdLst>
                  <a:gd name="csX0" fmla="*/ 803674 w 1152128"/>
                  <a:gd name="csY0" fmla="*/ 964504 h 1152128"/>
                  <a:gd name="csX1" fmla="*/ 1151684 w 1152128"/>
                  <a:gd name="csY1" fmla="*/ 964504 h 1152128"/>
                  <a:gd name="csX2" fmla="*/ 1148227 w 1152128"/>
                  <a:gd name="csY2" fmla="*/ 998803 h 1152128"/>
                  <a:gd name="csX3" fmla="*/ 960103 w 1152128"/>
                  <a:gd name="csY3" fmla="*/ 1152128 h 1152128"/>
                  <a:gd name="csX4" fmla="*/ 803674 w 1152128"/>
                  <a:gd name="csY4" fmla="*/ 1152128 h 1152128"/>
                  <a:gd name="csX5" fmla="*/ 444 w 1152128"/>
                  <a:gd name="csY5" fmla="*/ 964504 h 1152128"/>
                  <a:gd name="csX6" fmla="*/ 345575 w 1152128"/>
                  <a:gd name="csY6" fmla="*/ 964504 h 1152128"/>
                  <a:gd name="csX7" fmla="*/ 345575 w 1152128"/>
                  <a:gd name="csY7" fmla="*/ 1152128 h 1152128"/>
                  <a:gd name="csX8" fmla="*/ 192025 w 1152128"/>
                  <a:gd name="csY8" fmla="*/ 1152128 h 1152128"/>
                  <a:gd name="csX9" fmla="*/ 3901 w 1152128"/>
                  <a:gd name="csY9" fmla="*/ 998803 h 1152128"/>
                  <a:gd name="csX10" fmla="*/ 803674 w 1152128"/>
                  <a:gd name="csY10" fmla="*/ 723378 h 1152128"/>
                  <a:gd name="csX11" fmla="*/ 1152128 w 1152128"/>
                  <a:gd name="csY11" fmla="*/ 723378 h 1152128"/>
                  <a:gd name="csX12" fmla="*/ 1152128 w 1152128"/>
                  <a:gd name="csY12" fmla="*/ 911000 h 1152128"/>
                  <a:gd name="csX13" fmla="*/ 803674 w 1152128"/>
                  <a:gd name="csY13" fmla="*/ 911000 h 1152128"/>
                  <a:gd name="csX14" fmla="*/ 0 w 1152128"/>
                  <a:gd name="csY14" fmla="*/ 723378 h 1152128"/>
                  <a:gd name="csX15" fmla="*/ 345575 w 1152128"/>
                  <a:gd name="csY15" fmla="*/ 723378 h 1152128"/>
                  <a:gd name="csX16" fmla="*/ 345575 w 1152128"/>
                  <a:gd name="csY16" fmla="*/ 911000 h 1152128"/>
                  <a:gd name="csX17" fmla="*/ 0 w 1152128"/>
                  <a:gd name="csY17" fmla="*/ 911000 h 1152128"/>
                  <a:gd name="csX18" fmla="*/ 803674 w 1152128"/>
                  <a:gd name="csY18" fmla="*/ 482252 h 1152128"/>
                  <a:gd name="csX19" fmla="*/ 1152128 w 1152128"/>
                  <a:gd name="csY19" fmla="*/ 482252 h 1152128"/>
                  <a:gd name="csX20" fmla="*/ 1152128 w 1152128"/>
                  <a:gd name="csY20" fmla="*/ 669874 h 1152128"/>
                  <a:gd name="csX21" fmla="*/ 803674 w 1152128"/>
                  <a:gd name="csY21" fmla="*/ 669874 h 1152128"/>
                  <a:gd name="csX22" fmla="*/ 0 w 1152128"/>
                  <a:gd name="csY22" fmla="*/ 482252 h 1152128"/>
                  <a:gd name="csX23" fmla="*/ 345575 w 1152128"/>
                  <a:gd name="csY23" fmla="*/ 482252 h 1152128"/>
                  <a:gd name="csX24" fmla="*/ 345575 w 1152128"/>
                  <a:gd name="csY24" fmla="*/ 669874 h 1152128"/>
                  <a:gd name="csX25" fmla="*/ 0 w 1152128"/>
                  <a:gd name="csY25" fmla="*/ 669874 h 1152128"/>
                  <a:gd name="csX26" fmla="*/ 0 w 1152128"/>
                  <a:gd name="csY26" fmla="*/ 241126 h 1152128"/>
                  <a:gd name="csX27" fmla="*/ 345575 w 1152128"/>
                  <a:gd name="csY27" fmla="*/ 241126 h 1152128"/>
                  <a:gd name="csX28" fmla="*/ 345575 w 1152128"/>
                  <a:gd name="csY28" fmla="*/ 428748 h 1152128"/>
                  <a:gd name="csX29" fmla="*/ 0 w 1152128"/>
                  <a:gd name="csY29" fmla="*/ 428748 h 1152128"/>
                  <a:gd name="csX30" fmla="*/ 803674 w 1152128"/>
                  <a:gd name="csY30" fmla="*/ 0 h 1152128"/>
                  <a:gd name="csX31" fmla="*/ 960103 w 1152128"/>
                  <a:gd name="csY31" fmla="*/ 0 h 1152128"/>
                  <a:gd name="csX32" fmla="*/ 1148227 w 1152128"/>
                  <a:gd name="csY32" fmla="*/ 153325 h 1152128"/>
                  <a:gd name="csX33" fmla="*/ 1151684 w 1152128"/>
                  <a:gd name="csY33" fmla="*/ 187622 h 1152128"/>
                  <a:gd name="csX34" fmla="*/ 803674 w 1152128"/>
                  <a:gd name="csY34" fmla="*/ 187622 h 1152128"/>
                  <a:gd name="csX35" fmla="*/ 399079 w 1152128"/>
                  <a:gd name="csY35" fmla="*/ 0 h 1152128"/>
                  <a:gd name="csX36" fmla="*/ 750170 w 1152128"/>
                  <a:gd name="csY36" fmla="*/ 0 h 1152128"/>
                  <a:gd name="csX37" fmla="*/ 750170 w 1152128"/>
                  <a:gd name="csY37" fmla="*/ 242416 h 1152128"/>
                  <a:gd name="csX38" fmla="*/ 803674 w 1152128"/>
                  <a:gd name="csY38" fmla="*/ 242416 h 1152128"/>
                  <a:gd name="csX39" fmla="*/ 803674 w 1152128"/>
                  <a:gd name="csY39" fmla="*/ 241126 h 1152128"/>
                  <a:gd name="csX40" fmla="*/ 1152128 w 1152128"/>
                  <a:gd name="csY40" fmla="*/ 241126 h 1152128"/>
                  <a:gd name="csX41" fmla="*/ 1152128 w 1152128"/>
                  <a:gd name="csY41" fmla="*/ 428748 h 1152128"/>
                  <a:gd name="csX42" fmla="*/ 803674 w 1152128"/>
                  <a:gd name="csY42" fmla="*/ 428748 h 1152128"/>
                  <a:gd name="csX43" fmla="*/ 803674 w 1152128"/>
                  <a:gd name="csY43" fmla="*/ 426566 h 1152128"/>
                  <a:gd name="csX44" fmla="*/ 750170 w 1152128"/>
                  <a:gd name="csY44" fmla="*/ 426566 h 1152128"/>
                  <a:gd name="csX45" fmla="*/ 750170 w 1152128"/>
                  <a:gd name="csY45" fmla="*/ 1152128 h 1152128"/>
                  <a:gd name="csX46" fmla="*/ 399079 w 1152128"/>
                  <a:gd name="csY46" fmla="*/ 1152128 h 1152128"/>
                  <a:gd name="csX47" fmla="*/ 192025 w 1152128"/>
                  <a:gd name="csY47" fmla="*/ 0 h 1152128"/>
                  <a:gd name="csX48" fmla="*/ 345575 w 1152128"/>
                  <a:gd name="csY48" fmla="*/ 0 h 1152128"/>
                  <a:gd name="csX49" fmla="*/ 345575 w 1152128"/>
                  <a:gd name="csY49" fmla="*/ 187622 h 1152128"/>
                  <a:gd name="csX50" fmla="*/ 444 w 1152128"/>
                  <a:gd name="csY50" fmla="*/ 187622 h 1152128"/>
                  <a:gd name="csX51" fmla="*/ 3901 w 1152128"/>
                  <a:gd name="csY51" fmla="*/ 153325 h 1152128"/>
                  <a:gd name="csX52" fmla="*/ 192025 w 1152128"/>
                  <a:gd name="csY52" fmla="*/ 0 h 115212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</a:cxnLst>
                <a:rect l="l" t="t" r="r" b="b"/>
                <a:pathLst>
                  <a:path w="1152128" h="1152128">
                    <a:moveTo>
                      <a:pt x="803674" y="964504"/>
                    </a:moveTo>
                    <a:lnTo>
                      <a:pt x="1151684" y="964504"/>
                    </a:lnTo>
                    <a:lnTo>
                      <a:pt x="1148227" y="998803"/>
                    </a:lnTo>
                    <a:cubicBezTo>
                      <a:pt x="1130321" y="1086305"/>
                      <a:pt x="1052899" y="1152128"/>
                      <a:pt x="960103" y="1152128"/>
                    </a:cubicBezTo>
                    <a:lnTo>
                      <a:pt x="803674" y="1152128"/>
                    </a:lnTo>
                    <a:close/>
                    <a:moveTo>
                      <a:pt x="444" y="964504"/>
                    </a:moveTo>
                    <a:lnTo>
                      <a:pt x="345575" y="964504"/>
                    </a:lnTo>
                    <a:lnTo>
                      <a:pt x="345575" y="1152128"/>
                    </a:lnTo>
                    <a:lnTo>
                      <a:pt x="192025" y="1152128"/>
                    </a:lnTo>
                    <a:cubicBezTo>
                      <a:pt x="99230" y="1152128"/>
                      <a:pt x="21807" y="1086305"/>
                      <a:pt x="3901" y="998803"/>
                    </a:cubicBezTo>
                    <a:close/>
                    <a:moveTo>
                      <a:pt x="803674" y="723378"/>
                    </a:moveTo>
                    <a:lnTo>
                      <a:pt x="1152128" y="723378"/>
                    </a:lnTo>
                    <a:lnTo>
                      <a:pt x="1152128" y="911000"/>
                    </a:lnTo>
                    <a:lnTo>
                      <a:pt x="803674" y="911000"/>
                    </a:lnTo>
                    <a:close/>
                    <a:moveTo>
                      <a:pt x="0" y="723378"/>
                    </a:moveTo>
                    <a:lnTo>
                      <a:pt x="345575" y="723378"/>
                    </a:lnTo>
                    <a:lnTo>
                      <a:pt x="345575" y="911000"/>
                    </a:lnTo>
                    <a:lnTo>
                      <a:pt x="0" y="911000"/>
                    </a:lnTo>
                    <a:close/>
                    <a:moveTo>
                      <a:pt x="803674" y="482252"/>
                    </a:moveTo>
                    <a:lnTo>
                      <a:pt x="1152128" y="482252"/>
                    </a:lnTo>
                    <a:lnTo>
                      <a:pt x="1152128" y="669874"/>
                    </a:lnTo>
                    <a:lnTo>
                      <a:pt x="803674" y="669874"/>
                    </a:lnTo>
                    <a:close/>
                    <a:moveTo>
                      <a:pt x="0" y="482252"/>
                    </a:moveTo>
                    <a:lnTo>
                      <a:pt x="345575" y="482252"/>
                    </a:lnTo>
                    <a:lnTo>
                      <a:pt x="345575" y="669874"/>
                    </a:lnTo>
                    <a:lnTo>
                      <a:pt x="0" y="669874"/>
                    </a:lnTo>
                    <a:close/>
                    <a:moveTo>
                      <a:pt x="0" y="241126"/>
                    </a:moveTo>
                    <a:lnTo>
                      <a:pt x="345575" y="241126"/>
                    </a:lnTo>
                    <a:lnTo>
                      <a:pt x="345575" y="428748"/>
                    </a:lnTo>
                    <a:lnTo>
                      <a:pt x="0" y="428748"/>
                    </a:lnTo>
                    <a:close/>
                    <a:moveTo>
                      <a:pt x="803674" y="0"/>
                    </a:moveTo>
                    <a:lnTo>
                      <a:pt x="960103" y="0"/>
                    </a:lnTo>
                    <a:cubicBezTo>
                      <a:pt x="1052899" y="0"/>
                      <a:pt x="1130321" y="65823"/>
                      <a:pt x="1148227" y="153325"/>
                    </a:cubicBezTo>
                    <a:lnTo>
                      <a:pt x="1151684" y="187622"/>
                    </a:lnTo>
                    <a:lnTo>
                      <a:pt x="803674" y="187622"/>
                    </a:lnTo>
                    <a:close/>
                    <a:moveTo>
                      <a:pt x="399079" y="0"/>
                    </a:moveTo>
                    <a:lnTo>
                      <a:pt x="750170" y="0"/>
                    </a:lnTo>
                    <a:lnTo>
                      <a:pt x="750170" y="242416"/>
                    </a:lnTo>
                    <a:lnTo>
                      <a:pt x="803674" y="242416"/>
                    </a:lnTo>
                    <a:lnTo>
                      <a:pt x="803674" y="241126"/>
                    </a:lnTo>
                    <a:lnTo>
                      <a:pt x="1152128" y="241126"/>
                    </a:lnTo>
                    <a:lnTo>
                      <a:pt x="1152128" y="428748"/>
                    </a:lnTo>
                    <a:lnTo>
                      <a:pt x="803674" y="428748"/>
                    </a:lnTo>
                    <a:lnTo>
                      <a:pt x="803674" y="426566"/>
                    </a:lnTo>
                    <a:lnTo>
                      <a:pt x="750170" y="426566"/>
                    </a:lnTo>
                    <a:lnTo>
                      <a:pt x="750170" y="1152128"/>
                    </a:lnTo>
                    <a:lnTo>
                      <a:pt x="399079" y="1152128"/>
                    </a:lnTo>
                    <a:close/>
                    <a:moveTo>
                      <a:pt x="192025" y="0"/>
                    </a:moveTo>
                    <a:lnTo>
                      <a:pt x="345575" y="0"/>
                    </a:lnTo>
                    <a:lnTo>
                      <a:pt x="345575" y="187622"/>
                    </a:lnTo>
                    <a:lnTo>
                      <a:pt x="444" y="187622"/>
                    </a:lnTo>
                    <a:lnTo>
                      <a:pt x="3901" y="153325"/>
                    </a:lnTo>
                    <a:cubicBezTo>
                      <a:pt x="21807" y="65823"/>
                      <a:pt x="99230" y="0"/>
                      <a:pt x="1920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DCBB398E-FE3B-5146-F985-48CE34C43EB9}"/>
                </a:ext>
              </a:extLst>
            </p:cNvPr>
            <p:cNvSpPr/>
            <p:nvPr/>
          </p:nvSpPr>
          <p:spPr>
            <a:xfrm>
              <a:off x="6910438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CBC63A50-E110-1F98-3023-6F4E2A077C2A}"/>
              </a:ext>
            </a:extLst>
          </p:cNvPr>
          <p:cNvGrpSpPr/>
          <p:nvPr/>
        </p:nvGrpSpPr>
        <p:grpSpPr>
          <a:xfrm>
            <a:off x="822280" y="1358047"/>
            <a:ext cx="2356784" cy="1505724"/>
            <a:chOff x="822280" y="1358047"/>
            <a:chExt cx="2356784" cy="1505724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9A51E254-7D4E-A686-FC96-A65F70C46B18}"/>
                </a:ext>
              </a:extLst>
            </p:cNvPr>
            <p:cNvGrpSpPr/>
            <p:nvPr/>
          </p:nvGrpSpPr>
          <p:grpSpPr>
            <a:xfrm>
              <a:off x="822280" y="1358047"/>
              <a:ext cx="2356784" cy="1505724"/>
              <a:chOff x="704528" y="1282817"/>
              <a:chExt cx="2592288" cy="1656184"/>
            </a:xfrm>
          </p:grpSpPr>
          <p:sp>
            <p:nvSpPr>
              <p:cNvPr id="3" name="四角形: 角を丸くする 2">
                <a:extLst>
                  <a:ext uri="{FF2B5EF4-FFF2-40B4-BE49-F238E27FC236}">
                    <a16:creationId xmlns:a16="http://schemas.microsoft.com/office/drawing/2014/main" id="{531304C6-347C-2BE6-2F8A-D8816E75136B}"/>
                  </a:ext>
                </a:extLst>
              </p:cNvPr>
              <p:cNvSpPr/>
              <p:nvPr/>
            </p:nvSpPr>
            <p:spPr>
              <a:xfrm>
                <a:off x="704528" y="1282817"/>
                <a:ext cx="2592288" cy="1656184"/>
              </a:xfrm>
              <a:prstGeom prst="roundRect">
                <a:avLst>
                  <a:gd name="adj" fmla="val 7794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1B5330D8-3946-AF1B-3AB8-2269E503438B}"/>
                  </a:ext>
                </a:extLst>
              </p:cNvPr>
              <p:cNvSpPr/>
              <p:nvPr/>
            </p:nvSpPr>
            <p:spPr>
              <a:xfrm>
                <a:off x="704528" y="1498841"/>
                <a:ext cx="2592288" cy="246534"/>
              </a:xfrm>
              <a:custGeom>
                <a:avLst/>
                <a:gdLst>
                  <a:gd name="csX0" fmla="*/ 0 w 2592288"/>
                  <a:gd name="csY0" fmla="*/ 0 h 246534"/>
                  <a:gd name="csX1" fmla="*/ 2592288 w 2592288"/>
                  <a:gd name="csY1" fmla="*/ 0 h 246534"/>
                  <a:gd name="csX2" fmla="*/ 2592288 w 2592288"/>
                  <a:gd name="csY2" fmla="*/ 246534 h 246534"/>
                  <a:gd name="csX3" fmla="*/ 0 w 2592288"/>
                  <a:gd name="csY3" fmla="*/ 246534 h 24653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2592288" h="246534">
                    <a:moveTo>
                      <a:pt x="0" y="0"/>
                    </a:moveTo>
                    <a:lnTo>
                      <a:pt x="2592288" y="0"/>
                    </a:lnTo>
                    <a:lnTo>
                      <a:pt x="2592288" y="246534"/>
                    </a:lnTo>
                    <a:lnTo>
                      <a:pt x="0" y="24653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CE79DDC0-9105-FD41-B8AB-AE6A1A852D92}"/>
                  </a:ext>
                </a:extLst>
              </p:cNvPr>
              <p:cNvSpPr/>
              <p:nvPr/>
            </p:nvSpPr>
            <p:spPr>
              <a:xfrm>
                <a:off x="2178050" y="1876761"/>
                <a:ext cx="832890" cy="922502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35CC2C42-A553-6864-2CBE-EC6007757E98}"/>
                </a:ext>
              </a:extLst>
            </p:cNvPr>
            <p:cNvSpPr/>
            <p:nvPr/>
          </p:nvSpPr>
          <p:spPr>
            <a:xfrm>
              <a:off x="1015157" y="1974982"/>
              <a:ext cx="677407" cy="677407"/>
            </a:xfrm>
            <a:custGeom>
              <a:avLst/>
              <a:gdLst>
                <a:gd name="csX0" fmla="*/ 803674 w 1152128"/>
                <a:gd name="csY0" fmla="*/ 964504 h 1152128"/>
                <a:gd name="csX1" fmla="*/ 1151684 w 1152128"/>
                <a:gd name="csY1" fmla="*/ 964504 h 1152128"/>
                <a:gd name="csX2" fmla="*/ 1148227 w 1152128"/>
                <a:gd name="csY2" fmla="*/ 998803 h 1152128"/>
                <a:gd name="csX3" fmla="*/ 960103 w 1152128"/>
                <a:gd name="csY3" fmla="*/ 1152128 h 1152128"/>
                <a:gd name="csX4" fmla="*/ 803674 w 1152128"/>
                <a:gd name="csY4" fmla="*/ 1152128 h 1152128"/>
                <a:gd name="csX5" fmla="*/ 444 w 1152128"/>
                <a:gd name="csY5" fmla="*/ 964504 h 1152128"/>
                <a:gd name="csX6" fmla="*/ 345575 w 1152128"/>
                <a:gd name="csY6" fmla="*/ 964504 h 1152128"/>
                <a:gd name="csX7" fmla="*/ 345575 w 1152128"/>
                <a:gd name="csY7" fmla="*/ 1152128 h 1152128"/>
                <a:gd name="csX8" fmla="*/ 192025 w 1152128"/>
                <a:gd name="csY8" fmla="*/ 1152128 h 1152128"/>
                <a:gd name="csX9" fmla="*/ 3901 w 1152128"/>
                <a:gd name="csY9" fmla="*/ 998803 h 1152128"/>
                <a:gd name="csX10" fmla="*/ 803674 w 1152128"/>
                <a:gd name="csY10" fmla="*/ 723378 h 1152128"/>
                <a:gd name="csX11" fmla="*/ 1152128 w 1152128"/>
                <a:gd name="csY11" fmla="*/ 723378 h 1152128"/>
                <a:gd name="csX12" fmla="*/ 1152128 w 1152128"/>
                <a:gd name="csY12" fmla="*/ 911000 h 1152128"/>
                <a:gd name="csX13" fmla="*/ 803674 w 1152128"/>
                <a:gd name="csY13" fmla="*/ 911000 h 1152128"/>
                <a:gd name="csX14" fmla="*/ 0 w 1152128"/>
                <a:gd name="csY14" fmla="*/ 723378 h 1152128"/>
                <a:gd name="csX15" fmla="*/ 345575 w 1152128"/>
                <a:gd name="csY15" fmla="*/ 723378 h 1152128"/>
                <a:gd name="csX16" fmla="*/ 345575 w 1152128"/>
                <a:gd name="csY16" fmla="*/ 911000 h 1152128"/>
                <a:gd name="csX17" fmla="*/ 0 w 1152128"/>
                <a:gd name="csY17" fmla="*/ 911000 h 1152128"/>
                <a:gd name="csX18" fmla="*/ 803674 w 1152128"/>
                <a:gd name="csY18" fmla="*/ 482252 h 1152128"/>
                <a:gd name="csX19" fmla="*/ 1152128 w 1152128"/>
                <a:gd name="csY19" fmla="*/ 482252 h 1152128"/>
                <a:gd name="csX20" fmla="*/ 1152128 w 1152128"/>
                <a:gd name="csY20" fmla="*/ 669874 h 1152128"/>
                <a:gd name="csX21" fmla="*/ 803674 w 1152128"/>
                <a:gd name="csY21" fmla="*/ 669874 h 1152128"/>
                <a:gd name="csX22" fmla="*/ 0 w 1152128"/>
                <a:gd name="csY22" fmla="*/ 482252 h 1152128"/>
                <a:gd name="csX23" fmla="*/ 345575 w 1152128"/>
                <a:gd name="csY23" fmla="*/ 482252 h 1152128"/>
                <a:gd name="csX24" fmla="*/ 345575 w 1152128"/>
                <a:gd name="csY24" fmla="*/ 669874 h 1152128"/>
                <a:gd name="csX25" fmla="*/ 0 w 1152128"/>
                <a:gd name="csY25" fmla="*/ 669874 h 1152128"/>
                <a:gd name="csX26" fmla="*/ 0 w 1152128"/>
                <a:gd name="csY26" fmla="*/ 241126 h 1152128"/>
                <a:gd name="csX27" fmla="*/ 345575 w 1152128"/>
                <a:gd name="csY27" fmla="*/ 241126 h 1152128"/>
                <a:gd name="csX28" fmla="*/ 345575 w 1152128"/>
                <a:gd name="csY28" fmla="*/ 428748 h 1152128"/>
                <a:gd name="csX29" fmla="*/ 0 w 1152128"/>
                <a:gd name="csY29" fmla="*/ 428748 h 1152128"/>
                <a:gd name="csX30" fmla="*/ 803674 w 1152128"/>
                <a:gd name="csY30" fmla="*/ 0 h 1152128"/>
                <a:gd name="csX31" fmla="*/ 960103 w 1152128"/>
                <a:gd name="csY31" fmla="*/ 0 h 1152128"/>
                <a:gd name="csX32" fmla="*/ 1148227 w 1152128"/>
                <a:gd name="csY32" fmla="*/ 153325 h 1152128"/>
                <a:gd name="csX33" fmla="*/ 1151684 w 1152128"/>
                <a:gd name="csY33" fmla="*/ 187622 h 1152128"/>
                <a:gd name="csX34" fmla="*/ 803674 w 1152128"/>
                <a:gd name="csY34" fmla="*/ 187622 h 1152128"/>
                <a:gd name="csX35" fmla="*/ 399079 w 1152128"/>
                <a:gd name="csY35" fmla="*/ 0 h 1152128"/>
                <a:gd name="csX36" fmla="*/ 750170 w 1152128"/>
                <a:gd name="csY36" fmla="*/ 0 h 1152128"/>
                <a:gd name="csX37" fmla="*/ 750170 w 1152128"/>
                <a:gd name="csY37" fmla="*/ 242416 h 1152128"/>
                <a:gd name="csX38" fmla="*/ 803674 w 1152128"/>
                <a:gd name="csY38" fmla="*/ 242416 h 1152128"/>
                <a:gd name="csX39" fmla="*/ 803674 w 1152128"/>
                <a:gd name="csY39" fmla="*/ 241126 h 1152128"/>
                <a:gd name="csX40" fmla="*/ 1152128 w 1152128"/>
                <a:gd name="csY40" fmla="*/ 241126 h 1152128"/>
                <a:gd name="csX41" fmla="*/ 1152128 w 1152128"/>
                <a:gd name="csY41" fmla="*/ 428748 h 1152128"/>
                <a:gd name="csX42" fmla="*/ 803674 w 1152128"/>
                <a:gd name="csY42" fmla="*/ 428748 h 1152128"/>
                <a:gd name="csX43" fmla="*/ 803674 w 1152128"/>
                <a:gd name="csY43" fmla="*/ 426566 h 1152128"/>
                <a:gd name="csX44" fmla="*/ 750170 w 1152128"/>
                <a:gd name="csY44" fmla="*/ 426566 h 1152128"/>
                <a:gd name="csX45" fmla="*/ 750170 w 1152128"/>
                <a:gd name="csY45" fmla="*/ 1152128 h 1152128"/>
                <a:gd name="csX46" fmla="*/ 399079 w 1152128"/>
                <a:gd name="csY46" fmla="*/ 1152128 h 1152128"/>
                <a:gd name="csX47" fmla="*/ 192025 w 1152128"/>
                <a:gd name="csY47" fmla="*/ 0 h 1152128"/>
                <a:gd name="csX48" fmla="*/ 345575 w 1152128"/>
                <a:gd name="csY48" fmla="*/ 0 h 1152128"/>
                <a:gd name="csX49" fmla="*/ 345575 w 1152128"/>
                <a:gd name="csY49" fmla="*/ 187622 h 1152128"/>
                <a:gd name="csX50" fmla="*/ 444 w 1152128"/>
                <a:gd name="csY50" fmla="*/ 187622 h 1152128"/>
                <a:gd name="csX51" fmla="*/ 3901 w 1152128"/>
                <a:gd name="csY51" fmla="*/ 153325 h 1152128"/>
                <a:gd name="csX52" fmla="*/ 192025 w 1152128"/>
                <a:gd name="csY52" fmla="*/ 0 h 1152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1152128" h="1152128">
                  <a:moveTo>
                    <a:pt x="803674" y="964504"/>
                  </a:moveTo>
                  <a:lnTo>
                    <a:pt x="1151684" y="964504"/>
                  </a:lnTo>
                  <a:lnTo>
                    <a:pt x="1148227" y="998803"/>
                  </a:lnTo>
                  <a:cubicBezTo>
                    <a:pt x="1130321" y="1086305"/>
                    <a:pt x="1052899" y="1152128"/>
                    <a:pt x="960103" y="1152128"/>
                  </a:cubicBezTo>
                  <a:lnTo>
                    <a:pt x="803674" y="1152128"/>
                  </a:lnTo>
                  <a:close/>
                  <a:moveTo>
                    <a:pt x="444" y="964504"/>
                  </a:moveTo>
                  <a:lnTo>
                    <a:pt x="345575" y="964504"/>
                  </a:lnTo>
                  <a:lnTo>
                    <a:pt x="345575" y="1152128"/>
                  </a:lnTo>
                  <a:lnTo>
                    <a:pt x="192025" y="1152128"/>
                  </a:lnTo>
                  <a:cubicBezTo>
                    <a:pt x="99230" y="1152128"/>
                    <a:pt x="21807" y="1086305"/>
                    <a:pt x="3901" y="998803"/>
                  </a:cubicBezTo>
                  <a:close/>
                  <a:moveTo>
                    <a:pt x="803674" y="723378"/>
                  </a:moveTo>
                  <a:lnTo>
                    <a:pt x="1152128" y="723378"/>
                  </a:lnTo>
                  <a:lnTo>
                    <a:pt x="1152128" y="911000"/>
                  </a:lnTo>
                  <a:lnTo>
                    <a:pt x="803674" y="911000"/>
                  </a:lnTo>
                  <a:close/>
                  <a:moveTo>
                    <a:pt x="0" y="723378"/>
                  </a:moveTo>
                  <a:lnTo>
                    <a:pt x="345575" y="723378"/>
                  </a:lnTo>
                  <a:lnTo>
                    <a:pt x="345575" y="911000"/>
                  </a:lnTo>
                  <a:lnTo>
                    <a:pt x="0" y="911000"/>
                  </a:lnTo>
                  <a:close/>
                  <a:moveTo>
                    <a:pt x="803674" y="482252"/>
                  </a:moveTo>
                  <a:lnTo>
                    <a:pt x="1152128" y="482252"/>
                  </a:lnTo>
                  <a:lnTo>
                    <a:pt x="1152128" y="669874"/>
                  </a:lnTo>
                  <a:lnTo>
                    <a:pt x="803674" y="669874"/>
                  </a:lnTo>
                  <a:close/>
                  <a:moveTo>
                    <a:pt x="0" y="482252"/>
                  </a:moveTo>
                  <a:lnTo>
                    <a:pt x="345575" y="482252"/>
                  </a:lnTo>
                  <a:lnTo>
                    <a:pt x="345575" y="669874"/>
                  </a:lnTo>
                  <a:lnTo>
                    <a:pt x="0" y="669874"/>
                  </a:lnTo>
                  <a:close/>
                  <a:moveTo>
                    <a:pt x="0" y="241126"/>
                  </a:moveTo>
                  <a:lnTo>
                    <a:pt x="345575" y="241126"/>
                  </a:lnTo>
                  <a:lnTo>
                    <a:pt x="345575" y="428748"/>
                  </a:lnTo>
                  <a:lnTo>
                    <a:pt x="0" y="428748"/>
                  </a:lnTo>
                  <a:close/>
                  <a:moveTo>
                    <a:pt x="803674" y="0"/>
                  </a:moveTo>
                  <a:lnTo>
                    <a:pt x="960103" y="0"/>
                  </a:lnTo>
                  <a:cubicBezTo>
                    <a:pt x="1052899" y="0"/>
                    <a:pt x="1130321" y="65823"/>
                    <a:pt x="1148227" y="153325"/>
                  </a:cubicBezTo>
                  <a:lnTo>
                    <a:pt x="1151684" y="187622"/>
                  </a:lnTo>
                  <a:lnTo>
                    <a:pt x="803674" y="187622"/>
                  </a:lnTo>
                  <a:close/>
                  <a:moveTo>
                    <a:pt x="399079" y="0"/>
                  </a:moveTo>
                  <a:lnTo>
                    <a:pt x="750170" y="0"/>
                  </a:lnTo>
                  <a:lnTo>
                    <a:pt x="750170" y="242416"/>
                  </a:lnTo>
                  <a:lnTo>
                    <a:pt x="803674" y="242416"/>
                  </a:lnTo>
                  <a:lnTo>
                    <a:pt x="803674" y="241126"/>
                  </a:lnTo>
                  <a:lnTo>
                    <a:pt x="1152128" y="241126"/>
                  </a:lnTo>
                  <a:lnTo>
                    <a:pt x="1152128" y="428748"/>
                  </a:lnTo>
                  <a:lnTo>
                    <a:pt x="803674" y="428748"/>
                  </a:lnTo>
                  <a:lnTo>
                    <a:pt x="803674" y="426566"/>
                  </a:lnTo>
                  <a:lnTo>
                    <a:pt x="750170" y="426566"/>
                  </a:lnTo>
                  <a:lnTo>
                    <a:pt x="750170" y="1152128"/>
                  </a:lnTo>
                  <a:lnTo>
                    <a:pt x="399079" y="1152128"/>
                  </a:lnTo>
                  <a:close/>
                  <a:moveTo>
                    <a:pt x="192025" y="0"/>
                  </a:moveTo>
                  <a:lnTo>
                    <a:pt x="345575" y="0"/>
                  </a:lnTo>
                  <a:lnTo>
                    <a:pt x="345575" y="187622"/>
                  </a:lnTo>
                  <a:lnTo>
                    <a:pt x="444" y="187622"/>
                  </a:lnTo>
                  <a:lnTo>
                    <a:pt x="3901" y="153325"/>
                  </a:lnTo>
                  <a:cubicBezTo>
                    <a:pt x="21807" y="65823"/>
                    <a:pt x="99230" y="0"/>
                    <a:pt x="192025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76C47AFF-E18C-0FA1-691A-33CAD944C9CC}"/>
              </a:ext>
            </a:extLst>
          </p:cNvPr>
          <p:cNvGrpSpPr/>
          <p:nvPr/>
        </p:nvGrpSpPr>
        <p:grpSpPr>
          <a:xfrm>
            <a:off x="3884503" y="1358047"/>
            <a:ext cx="2356784" cy="1505724"/>
            <a:chOff x="3884503" y="1358047"/>
            <a:chExt cx="2356784" cy="1505724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052F474F-0CE5-F768-F798-7DFA93B212C4}"/>
                </a:ext>
              </a:extLst>
            </p:cNvPr>
            <p:cNvGrpSpPr/>
            <p:nvPr/>
          </p:nvGrpSpPr>
          <p:grpSpPr>
            <a:xfrm>
              <a:off x="3884503" y="1358047"/>
              <a:ext cx="2356784" cy="1505724"/>
              <a:chOff x="3766751" y="1282817"/>
              <a:chExt cx="2592288" cy="1656184"/>
            </a:xfrm>
          </p:grpSpPr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FB3EB844-6DD2-6470-04F2-0277F5C4C47E}"/>
                  </a:ext>
                </a:extLst>
              </p:cNvPr>
              <p:cNvSpPr/>
              <p:nvPr/>
            </p:nvSpPr>
            <p:spPr>
              <a:xfrm>
                <a:off x="3766751" y="1282817"/>
                <a:ext cx="2592288" cy="1656184"/>
              </a:xfrm>
              <a:prstGeom prst="roundRect">
                <a:avLst>
                  <a:gd name="adj" fmla="val 7794"/>
                </a:avLst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8B2D9AF1-C11E-9DB8-556E-5A127F58B5C6}"/>
                  </a:ext>
                </a:extLst>
              </p:cNvPr>
              <p:cNvSpPr/>
              <p:nvPr/>
            </p:nvSpPr>
            <p:spPr>
              <a:xfrm>
                <a:off x="3766751" y="1498841"/>
                <a:ext cx="2592288" cy="246534"/>
              </a:xfrm>
              <a:custGeom>
                <a:avLst/>
                <a:gdLst>
                  <a:gd name="csX0" fmla="*/ 0 w 2592288"/>
                  <a:gd name="csY0" fmla="*/ 0 h 246534"/>
                  <a:gd name="csX1" fmla="*/ 2592288 w 2592288"/>
                  <a:gd name="csY1" fmla="*/ 0 h 246534"/>
                  <a:gd name="csX2" fmla="*/ 2592288 w 2592288"/>
                  <a:gd name="csY2" fmla="*/ 246534 h 246534"/>
                  <a:gd name="csX3" fmla="*/ 0 w 2592288"/>
                  <a:gd name="csY3" fmla="*/ 246534 h 24653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2592288" h="246534">
                    <a:moveTo>
                      <a:pt x="0" y="0"/>
                    </a:moveTo>
                    <a:lnTo>
                      <a:pt x="2592288" y="0"/>
                    </a:lnTo>
                    <a:lnTo>
                      <a:pt x="2592288" y="246534"/>
                    </a:lnTo>
                    <a:lnTo>
                      <a:pt x="0" y="2465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EFD6FF7C-5576-7C8A-081D-45C1E0E3814A}"/>
                  </a:ext>
                </a:extLst>
              </p:cNvPr>
              <p:cNvSpPr/>
              <p:nvPr/>
            </p:nvSpPr>
            <p:spPr>
              <a:xfrm>
                <a:off x="5240273" y="1876761"/>
                <a:ext cx="832890" cy="922502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3566F0F0-CF43-C65A-C08B-9F4194FB7C6B}"/>
                </a:ext>
              </a:extLst>
            </p:cNvPr>
            <p:cNvSpPr/>
            <p:nvPr/>
          </p:nvSpPr>
          <p:spPr>
            <a:xfrm>
              <a:off x="4080901" y="1974982"/>
              <a:ext cx="677407" cy="677407"/>
            </a:xfrm>
            <a:custGeom>
              <a:avLst/>
              <a:gdLst>
                <a:gd name="csX0" fmla="*/ 803674 w 1152128"/>
                <a:gd name="csY0" fmla="*/ 964504 h 1152128"/>
                <a:gd name="csX1" fmla="*/ 1151684 w 1152128"/>
                <a:gd name="csY1" fmla="*/ 964504 h 1152128"/>
                <a:gd name="csX2" fmla="*/ 1148227 w 1152128"/>
                <a:gd name="csY2" fmla="*/ 998803 h 1152128"/>
                <a:gd name="csX3" fmla="*/ 960103 w 1152128"/>
                <a:gd name="csY3" fmla="*/ 1152128 h 1152128"/>
                <a:gd name="csX4" fmla="*/ 803674 w 1152128"/>
                <a:gd name="csY4" fmla="*/ 1152128 h 1152128"/>
                <a:gd name="csX5" fmla="*/ 444 w 1152128"/>
                <a:gd name="csY5" fmla="*/ 964504 h 1152128"/>
                <a:gd name="csX6" fmla="*/ 345575 w 1152128"/>
                <a:gd name="csY6" fmla="*/ 964504 h 1152128"/>
                <a:gd name="csX7" fmla="*/ 345575 w 1152128"/>
                <a:gd name="csY7" fmla="*/ 1152128 h 1152128"/>
                <a:gd name="csX8" fmla="*/ 192025 w 1152128"/>
                <a:gd name="csY8" fmla="*/ 1152128 h 1152128"/>
                <a:gd name="csX9" fmla="*/ 3901 w 1152128"/>
                <a:gd name="csY9" fmla="*/ 998803 h 1152128"/>
                <a:gd name="csX10" fmla="*/ 803674 w 1152128"/>
                <a:gd name="csY10" fmla="*/ 723378 h 1152128"/>
                <a:gd name="csX11" fmla="*/ 1152128 w 1152128"/>
                <a:gd name="csY11" fmla="*/ 723378 h 1152128"/>
                <a:gd name="csX12" fmla="*/ 1152128 w 1152128"/>
                <a:gd name="csY12" fmla="*/ 911000 h 1152128"/>
                <a:gd name="csX13" fmla="*/ 803674 w 1152128"/>
                <a:gd name="csY13" fmla="*/ 911000 h 1152128"/>
                <a:gd name="csX14" fmla="*/ 0 w 1152128"/>
                <a:gd name="csY14" fmla="*/ 723378 h 1152128"/>
                <a:gd name="csX15" fmla="*/ 345575 w 1152128"/>
                <a:gd name="csY15" fmla="*/ 723378 h 1152128"/>
                <a:gd name="csX16" fmla="*/ 345575 w 1152128"/>
                <a:gd name="csY16" fmla="*/ 911000 h 1152128"/>
                <a:gd name="csX17" fmla="*/ 0 w 1152128"/>
                <a:gd name="csY17" fmla="*/ 911000 h 1152128"/>
                <a:gd name="csX18" fmla="*/ 803674 w 1152128"/>
                <a:gd name="csY18" fmla="*/ 482252 h 1152128"/>
                <a:gd name="csX19" fmla="*/ 1152128 w 1152128"/>
                <a:gd name="csY19" fmla="*/ 482252 h 1152128"/>
                <a:gd name="csX20" fmla="*/ 1152128 w 1152128"/>
                <a:gd name="csY20" fmla="*/ 669874 h 1152128"/>
                <a:gd name="csX21" fmla="*/ 803674 w 1152128"/>
                <a:gd name="csY21" fmla="*/ 669874 h 1152128"/>
                <a:gd name="csX22" fmla="*/ 0 w 1152128"/>
                <a:gd name="csY22" fmla="*/ 482252 h 1152128"/>
                <a:gd name="csX23" fmla="*/ 345575 w 1152128"/>
                <a:gd name="csY23" fmla="*/ 482252 h 1152128"/>
                <a:gd name="csX24" fmla="*/ 345575 w 1152128"/>
                <a:gd name="csY24" fmla="*/ 669874 h 1152128"/>
                <a:gd name="csX25" fmla="*/ 0 w 1152128"/>
                <a:gd name="csY25" fmla="*/ 669874 h 1152128"/>
                <a:gd name="csX26" fmla="*/ 0 w 1152128"/>
                <a:gd name="csY26" fmla="*/ 241126 h 1152128"/>
                <a:gd name="csX27" fmla="*/ 345575 w 1152128"/>
                <a:gd name="csY27" fmla="*/ 241126 h 1152128"/>
                <a:gd name="csX28" fmla="*/ 345575 w 1152128"/>
                <a:gd name="csY28" fmla="*/ 428748 h 1152128"/>
                <a:gd name="csX29" fmla="*/ 0 w 1152128"/>
                <a:gd name="csY29" fmla="*/ 428748 h 1152128"/>
                <a:gd name="csX30" fmla="*/ 803674 w 1152128"/>
                <a:gd name="csY30" fmla="*/ 0 h 1152128"/>
                <a:gd name="csX31" fmla="*/ 960103 w 1152128"/>
                <a:gd name="csY31" fmla="*/ 0 h 1152128"/>
                <a:gd name="csX32" fmla="*/ 1148227 w 1152128"/>
                <a:gd name="csY32" fmla="*/ 153325 h 1152128"/>
                <a:gd name="csX33" fmla="*/ 1151684 w 1152128"/>
                <a:gd name="csY33" fmla="*/ 187622 h 1152128"/>
                <a:gd name="csX34" fmla="*/ 803674 w 1152128"/>
                <a:gd name="csY34" fmla="*/ 187622 h 1152128"/>
                <a:gd name="csX35" fmla="*/ 399079 w 1152128"/>
                <a:gd name="csY35" fmla="*/ 0 h 1152128"/>
                <a:gd name="csX36" fmla="*/ 750170 w 1152128"/>
                <a:gd name="csY36" fmla="*/ 0 h 1152128"/>
                <a:gd name="csX37" fmla="*/ 750170 w 1152128"/>
                <a:gd name="csY37" fmla="*/ 242416 h 1152128"/>
                <a:gd name="csX38" fmla="*/ 803674 w 1152128"/>
                <a:gd name="csY38" fmla="*/ 242416 h 1152128"/>
                <a:gd name="csX39" fmla="*/ 803674 w 1152128"/>
                <a:gd name="csY39" fmla="*/ 241126 h 1152128"/>
                <a:gd name="csX40" fmla="*/ 1152128 w 1152128"/>
                <a:gd name="csY40" fmla="*/ 241126 h 1152128"/>
                <a:gd name="csX41" fmla="*/ 1152128 w 1152128"/>
                <a:gd name="csY41" fmla="*/ 428748 h 1152128"/>
                <a:gd name="csX42" fmla="*/ 803674 w 1152128"/>
                <a:gd name="csY42" fmla="*/ 428748 h 1152128"/>
                <a:gd name="csX43" fmla="*/ 803674 w 1152128"/>
                <a:gd name="csY43" fmla="*/ 426566 h 1152128"/>
                <a:gd name="csX44" fmla="*/ 750170 w 1152128"/>
                <a:gd name="csY44" fmla="*/ 426566 h 1152128"/>
                <a:gd name="csX45" fmla="*/ 750170 w 1152128"/>
                <a:gd name="csY45" fmla="*/ 1152128 h 1152128"/>
                <a:gd name="csX46" fmla="*/ 399079 w 1152128"/>
                <a:gd name="csY46" fmla="*/ 1152128 h 1152128"/>
                <a:gd name="csX47" fmla="*/ 192025 w 1152128"/>
                <a:gd name="csY47" fmla="*/ 0 h 1152128"/>
                <a:gd name="csX48" fmla="*/ 345575 w 1152128"/>
                <a:gd name="csY48" fmla="*/ 0 h 1152128"/>
                <a:gd name="csX49" fmla="*/ 345575 w 1152128"/>
                <a:gd name="csY49" fmla="*/ 187622 h 1152128"/>
                <a:gd name="csX50" fmla="*/ 444 w 1152128"/>
                <a:gd name="csY50" fmla="*/ 187622 h 1152128"/>
                <a:gd name="csX51" fmla="*/ 3901 w 1152128"/>
                <a:gd name="csY51" fmla="*/ 153325 h 1152128"/>
                <a:gd name="csX52" fmla="*/ 192025 w 1152128"/>
                <a:gd name="csY52" fmla="*/ 0 h 1152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1152128" h="1152128">
                  <a:moveTo>
                    <a:pt x="803674" y="964504"/>
                  </a:moveTo>
                  <a:lnTo>
                    <a:pt x="1151684" y="964504"/>
                  </a:lnTo>
                  <a:lnTo>
                    <a:pt x="1148227" y="998803"/>
                  </a:lnTo>
                  <a:cubicBezTo>
                    <a:pt x="1130321" y="1086305"/>
                    <a:pt x="1052899" y="1152128"/>
                    <a:pt x="960103" y="1152128"/>
                  </a:cubicBezTo>
                  <a:lnTo>
                    <a:pt x="803674" y="1152128"/>
                  </a:lnTo>
                  <a:close/>
                  <a:moveTo>
                    <a:pt x="444" y="964504"/>
                  </a:moveTo>
                  <a:lnTo>
                    <a:pt x="345575" y="964504"/>
                  </a:lnTo>
                  <a:lnTo>
                    <a:pt x="345575" y="1152128"/>
                  </a:lnTo>
                  <a:lnTo>
                    <a:pt x="192025" y="1152128"/>
                  </a:lnTo>
                  <a:cubicBezTo>
                    <a:pt x="99230" y="1152128"/>
                    <a:pt x="21807" y="1086305"/>
                    <a:pt x="3901" y="998803"/>
                  </a:cubicBezTo>
                  <a:close/>
                  <a:moveTo>
                    <a:pt x="803674" y="723378"/>
                  </a:moveTo>
                  <a:lnTo>
                    <a:pt x="1152128" y="723378"/>
                  </a:lnTo>
                  <a:lnTo>
                    <a:pt x="1152128" y="911000"/>
                  </a:lnTo>
                  <a:lnTo>
                    <a:pt x="803674" y="911000"/>
                  </a:lnTo>
                  <a:close/>
                  <a:moveTo>
                    <a:pt x="0" y="723378"/>
                  </a:moveTo>
                  <a:lnTo>
                    <a:pt x="345575" y="723378"/>
                  </a:lnTo>
                  <a:lnTo>
                    <a:pt x="345575" y="911000"/>
                  </a:lnTo>
                  <a:lnTo>
                    <a:pt x="0" y="911000"/>
                  </a:lnTo>
                  <a:close/>
                  <a:moveTo>
                    <a:pt x="803674" y="482252"/>
                  </a:moveTo>
                  <a:lnTo>
                    <a:pt x="1152128" y="482252"/>
                  </a:lnTo>
                  <a:lnTo>
                    <a:pt x="1152128" y="669874"/>
                  </a:lnTo>
                  <a:lnTo>
                    <a:pt x="803674" y="669874"/>
                  </a:lnTo>
                  <a:close/>
                  <a:moveTo>
                    <a:pt x="0" y="482252"/>
                  </a:moveTo>
                  <a:lnTo>
                    <a:pt x="345575" y="482252"/>
                  </a:lnTo>
                  <a:lnTo>
                    <a:pt x="345575" y="669874"/>
                  </a:lnTo>
                  <a:lnTo>
                    <a:pt x="0" y="669874"/>
                  </a:lnTo>
                  <a:close/>
                  <a:moveTo>
                    <a:pt x="0" y="241126"/>
                  </a:moveTo>
                  <a:lnTo>
                    <a:pt x="345575" y="241126"/>
                  </a:lnTo>
                  <a:lnTo>
                    <a:pt x="345575" y="428748"/>
                  </a:lnTo>
                  <a:lnTo>
                    <a:pt x="0" y="428748"/>
                  </a:lnTo>
                  <a:close/>
                  <a:moveTo>
                    <a:pt x="803674" y="0"/>
                  </a:moveTo>
                  <a:lnTo>
                    <a:pt x="960103" y="0"/>
                  </a:lnTo>
                  <a:cubicBezTo>
                    <a:pt x="1052899" y="0"/>
                    <a:pt x="1130321" y="65823"/>
                    <a:pt x="1148227" y="153325"/>
                  </a:cubicBezTo>
                  <a:lnTo>
                    <a:pt x="1151684" y="187622"/>
                  </a:lnTo>
                  <a:lnTo>
                    <a:pt x="803674" y="187622"/>
                  </a:lnTo>
                  <a:close/>
                  <a:moveTo>
                    <a:pt x="399079" y="0"/>
                  </a:moveTo>
                  <a:lnTo>
                    <a:pt x="750170" y="0"/>
                  </a:lnTo>
                  <a:lnTo>
                    <a:pt x="750170" y="242416"/>
                  </a:lnTo>
                  <a:lnTo>
                    <a:pt x="803674" y="242416"/>
                  </a:lnTo>
                  <a:lnTo>
                    <a:pt x="803674" y="241126"/>
                  </a:lnTo>
                  <a:lnTo>
                    <a:pt x="1152128" y="241126"/>
                  </a:lnTo>
                  <a:lnTo>
                    <a:pt x="1152128" y="428748"/>
                  </a:lnTo>
                  <a:lnTo>
                    <a:pt x="803674" y="428748"/>
                  </a:lnTo>
                  <a:lnTo>
                    <a:pt x="803674" y="426566"/>
                  </a:lnTo>
                  <a:lnTo>
                    <a:pt x="750170" y="426566"/>
                  </a:lnTo>
                  <a:lnTo>
                    <a:pt x="750170" y="1152128"/>
                  </a:lnTo>
                  <a:lnTo>
                    <a:pt x="399079" y="1152128"/>
                  </a:lnTo>
                  <a:close/>
                  <a:moveTo>
                    <a:pt x="192025" y="0"/>
                  </a:moveTo>
                  <a:lnTo>
                    <a:pt x="345575" y="0"/>
                  </a:lnTo>
                  <a:lnTo>
                    <a:pt x="345575" y="187622"/>
                  </a:lnTo>
                  <a:lnTo>
                    <a:pt x="444" y="187622"/>
                  </a:lnTo>
                  <a:lnTo>
                    <a:pt x="3901" y="153325"/>
                  </a:lnTo>
                  <a:cubicBezTo>
                    <a:pt x="21807" y="65823"/>
                    <a:pt x="99230" y="0"/>
                    <a:pt x="1920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E3573A6B-5492-9443-912C-78B048BFA3C1}"/>
              </a:ext>
            </a:extLst>
          </p:cNvPr>
          <p:cNvGrpSpPr/>
          <p:nvPr/>
        </p:nvGrpSpPr>
        <p:grpSpPr>
          <a:xfrm>
            <a:off x="6997528" y="1358047"/>
            <a:ext cx="2356784" cy="1505724"/>
            <a:chOff x="6997528" y="1358047"/>
            <a:chExt cx="2356784" cy="1505724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32C026C9-F390-623F-0335-0CED9BA9AD9C}"/>
                </a:ext>
              </a:extLst>
            </p:cNvPr>
            <p:cNvGrpSpPr/>
            <p:nvPr/>
          </p:nvGrpSpPr>
          <p:grpSpPr>
            <a:xfrm>
              <a:off x="6997528" y="1358047"/>
              <a:ext cx="2356784" cy="1505724"/>
              <a:chOff x="6879776" y="1282817"/>
              <a:chExt cx="2592288" cy="1656184"/>
            </a:xfrm>
          </p:grpSpPr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68D69A55-A2BB-C806-D2CB-FE851CB8C39B}"/>
                  </a:ext>
                </a:extLst>
              </p:cNvPr>
              <p:cNvSpPr/>
              <p:nvPr/>
            </p:nvSpPr>
            <p:spPr>
              <a:xfrm>
                <a:off x="6879776" y="1282817"/>
                <a:ext cx="2592288" cy="1656184"/>
              </a:xfrm>
              <a:prstGeom prst="roundRect">
                <a:avLst>
                  <a:gd name="adj" fmla="val 7794"/>
                </a:avLst>
              </a:prstGeom>
              <a:solidFill>
                <a:schemeClr val="bg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EA36FF12-32D2-D7D1-A49F-54CE5D9D9C8F}"/>
                  </a:ext>
                </a:extLst>
              </p:cNvPr>
              <p:cNvSpPr/>
              <p:nvPr/>
            </p:nvSpPr>
            <p:spPr>
              <a:xfrm>
                <a:off x="6879776" y="1498841"/>
                <a:ext cx="2592288" cy="246534"/>
              </a:xfrm>
              <a:custGeom>
                <a:avLst/>
                <a:gdLst>
                  <a:gd name="csX0" fmla="*/ 0 w 2592288"/>
                  <a:gd name="csY0" fmla="*/ 0 h 246534"/>
                  <a:gd name="csX1" fmla="*/ 2592288 w 2592288"/>
                  <a:gd name="csY1" fmla="*/ 0 h 246534"/>
                  <a:gd name="csX2" fmla="*/ 2592288 w 2592288"/>
                  <a:gd name="csY2" fmla="*/ 246534 h 246534"/>
                  <a:gd name="csX3" fmla="*/ 0 w 2592288"/>
                  <a:gd name="csY3" fmla="*/ 246534 h 24653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2592288" h="246534">
                    <a:moveTo>
                      <a:pt x="0" y="0"/>
                    </a:moveTo>
                    <a:lnTo>
                      <a:pt x="2592288" y="0"/>
                    </a:lnTo>
                    <a:lnTo>
                      <a:pt x="2592288" y="246534"/>
                    </a:lnTo>
                    <a:lnTo>
                      <a:pt x="0" y="24653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7C438E69-52FE-E227-9D5D-752686A5F43C}"/>
                  </a:ext>
                </a:extLst>
              </p:cNvPr>
              <p:cNvSpPr/>
              <p:nvPr/>
            </p:nvSpPr>
            <p:spPr>
              <a:xfrm>
                <a:off x="8353298" y="1876761"/>
                <a:ext cx="832890" cy="922502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63BBB9F5-712F-937D-E4B6-E7A19A8A3757}"/>
                </a:ext>
              </a:extLst>
            </p:cNvPr>
            <p:cNvSpPr/>
            <p:nvPr/>
          </p:nvSpPr>
          <p:spPr>
            <a:xfrm>
              <a:off x="7193926" y="1974982"/>
              <a:ext cx="677407" cy="677407"/>
            </a:xfrm>
            <a:custGeom>
              <a:avLst/>
              <a:gdLst>
                <a:gd name="csX0" fmla="*/ 803674 w 1152128"/>
                <a:gd name="csY0" fmla="*/ 964504 h 1152128"/>
                <a:gd name="csX1" fmla="*/ 1151684 w 1152128"/>
                <a:gd name="csY1" fmla="*/ 964504 h 1152128"/>
                <a:gd name="csX2" fmla="*/ 1148227 w 1152128"/>
                <a:gd name="csY2" fmla="*/ 998803 h 1152128"/>
                <a:gd name="csX3" fmla="*/ 960103 w 1152128"/>
                <a:gd name="csY3" fmla="*/ 1152128 h 1152128"/>
                <a:gd name="csX4" fmla="*/ 803674 w 1152128"/>
                <a:gd name="csY4" fmla="*/ 1152128 h 1152128"/>
                <a:gd name="csX5" fmla="*/ 444 w 1152128"/>
                <a:gd name="csY5" fmla="*/ 964504 h 1152128"/>
                <a:gd name="csX6" fmla="*/ 345575 w 1152128"/>
                <a:gd name="csY6" fmla="*/ 964504 h 1152128"/>
                <a:gd name="csX7" fmla="*/ 345575 w 1152128"/>
                <a:gd name="csY7" fmla="*/ 1152128 h 1152128"/>
                <a:gd name="csX8" fmla="*/ 192025 w 1152128"/>
                <a:gd name="csY8" fmla="*/ 1152128 h 1152128"/>
                <a:gd name="csX9" fmla="*/ 3901 w 1152128"/>
                <a:gd name="csY9" fmla="*/ 998803 h 1152128"/>
                <a:gd name="csX10" fmla="*/ 803674 w 1152128"/>
                <a:gd name="csY10" fmla="*/ 723378 h 1152128"/>
                <a:gd name="csX11" fmla="*/ 1152128 w 1152128"/>
                <a:gd name="csY11" fmla="*/ 723378 h 1152128"/>
                <a:gd name="csX12" fmla="*/ 1152128 w 1152128"/>
                <a:gd name="csY12" fmla="*/ 911000 h 1152128"/>
                <a:gd name="csX13" fmla="*/ 803674 w 1152128"/>
                <a:gd name="csY13" fmla="*/ 911000 h 1152128"/>
                <a:gd name="csX14" fmla="*/ 0 w 1152128"/>
                <a:gd name="csY14" fmla="*/ 723378 h 1152128"/>
                <a:gd name="csX15" fmla="*/ 345575 w 1152128"/>
                <a:gd name="csY15" fmla="*/ 723378 h 1152128"/>
                <a:gd name="csX16" fmla="*/ 345575 w 1152128"/>
                <a:gd name="csY16" fmla="*/ 911000 h 1152128"/>
                <a:gd name="csX17" fmla="*/ 0 w 1152128"/>
                <a:gd name="csY17" fmla="*/ 911000 h 1152128"/>
                <a:gd name="csX18" fmla="*/ 803674 w 1152128"/>
                <a:gd name="csY18" fmla="*/ 482252 h 1152128"/>
                <a:gd name="csX19" fmla="*/ 1152128 w 1152128"/>
                <a:gd name="csY19" fmla="*/ 482252 h 1152128"/>
                <a:gd name="csX20" fmla="*/ 1152128 w 1152128"/>
                <a:gd name="csY20" fmla="*/ 669874 h 1152128"/>
                <a:gd name="csX21" fmla="*/ 803674 w 1152128"/>
                <a:gd name="csY21" fmla="*/ 669874 h 1152128"/>
                <a:gd name="csX22" fmla="*/ 0 w 1152128"/>
                <a:gd name="csY22" fmla="*/ 482252 h 1152128"/>
                <a:gd name="csX23" fmla="*/ 345575 w 1152128"/>
                <a:gd name="csY23" fmla="*/ 482252 h 1152128"/>
                <a:gd name="csX24" fmla="*/ 345575 w 1152128"/>
                <a:gd name="csY24" fmla="*/ 669874 h 1152128"/>
                <a:gd name="csX25" fmla="*/ 0 w 1152128"/>
                <a:gd name="csY25" fmla="*/ 669874 h 1152128"/>
                <a:gd name="csX26" fmla="*/ 0 w 1152128"/>
                <a:gd name="csY26" fmla="*/ 241126 h 1152128"/>
                <a:gd name="csX27" fmla="*/ 345575 w 1152128"/>
                <a:gd name="csY27" fmla="*/ 241126 h 1152128"/>
                <a:gd name="csX28" fmla="*/ 345575 w 1152128"/>
                <a:gd name="csY28" fmla="*/ 428748 h 1152128"/>
                <a:gd name="csX29" fmla="*/ 0 w 1152128"/>
                <a:gd name="csY29" fmla="*/ 428748 h 1152128"/>
                <a:gd name="csX30" fmla="*/ 803674 w 1152128"/>
                <a:gd name="csY30" fmla="*/ 0 h 1152128"/>
                <a:gd name="csX31" fmla="*/ 960103 w 1152128"/>
                <a:gd name="csY31" fmla="*/ 0 h 1152128"/>
                <a:gd name="csX32" fmla="*/ 1148227 w 1152128"/>
                <a:gd name="csY32" fmla="*/ 153325 h 1152128"/>
                <a:gd name="csX33" fmla="*/ 1151684 w 1152128"/>
                <a:gd name="csY33" fmla="*/ 187622 h 1152128"/>
                <a:gd name="csX34" fmla="*/ 803674 w 1152128"/>
                <a:gd name="csY34" fmla="*/ 187622 h 1152128"/>
                <a:gd name="csX35" fmla="*/ 399079 w 1152128"/>
                <a:gd name="csY35" fmla="*/ 0 h 1152128"/>
                <a:gd name="csX36" fmla="*/ 750170 w 1152128"/>
                <a:gd name="csY36" fmla="*/ 0 h 1152128"/>
                <a:gd name="csX37" fmla="*/ 750170 w 1152128"/>
                <a:gd name="csY37" fmla="*/ 242416 h 1152128"/>
                <a:gd name="csX38" fmla="*/ 803674 w 1152128"/>
                <a:gd name="csY38" fmla="*/ 242416 h 1152128"/>
                <a:gd name="csX39" fmla="*/ 803674 w 1152128"/>
                <a:gd name="csY39" fmla="*/ 241126 h 1152128"/>
                <a:gd name="csX40" fmla="*/ 1152128 w 1152128"/>
                <a:gd name="csY40" fmla="*/ 241126 h 1152128"/>
                <a:gd name="csX41" fmla="*/ 1152128 w 1152128"/>
                <a:gd name="csY41" fmla="*/ 428748 h 1152128"/>
                <a:gd name="csX42" fmla="*/ 803674 w 1152128"/>
                <a:gd name="csY42" fmla="*/ 428748 h 1152128"/>
                <a:gd name="csX43" fmla="*/ 803674 w 1152128"/>
                <a:gd name="csY43" fmla="*/ 426566 h 1152128"/>
                <a:gd name="csX44" fmla="*/ 750170 w 1152128"/>
                <a:gd name="csY44" fmla="*/ 426566 h 1152128"/>
                <a:gd name="csX45" fmla="*/ 750170 w 1152128"/>
                <a:gd name="csY45" fmla="*/ 1152128 h 1152128"/>
                <a:gd name="csX46" fmla="*/ 399079 w 1152128"/>
                <a:gd name="csY46" fmla="*/ 1152128 h 1152128"/>
                <a:gd name="csX47" fmla="*/ 192025 w 1152128"/>
                <a:gd name="csY47" fmla="*/ 0 h 1152128"/>
                <a:gd name="csX48" fmla="*/ 345575 w 1152128"/>
                <a:gd name="csY48" fmla="*/ 0 h 1152128"/>
                <a:gd name="csX49" fmla="*/ 345575 w 1152128"/>
                <a:gd name="csY49" fmla="*/ 187622 h 1152128"/>
                <a:gd name="csX50" fmla="*/ 444 w 1152128"/>
                <a:gd name="csY50" fmla="*/ 187622 h 1152128"/>
                <a:gd name="csX51" fmla="*/ 3901 w 1152128"/>
                <a:gd name="csY51" fmla="*/ 153325 h 1152128"/>
                <a:gd name="csX52" fmla="*/ 192025 w 1152128"/>
                <a:gd name="csY52" fmla="*/ 0 h 1152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1152128" h="1152128">
                  <a:moveTo>
                    <a:pt x="803674" y="964504"/>
                  </a:moveTo>
                  <a:lnTo>
                    <a:pt x="1151684" y="964504"/>
                  </a:lnTo>
                  <a:lnTo>
                    <a:pt x="1148227" y="998803"/>
                  </a:lnTo>
                  <a:cubicBezTo>
                    <a:pt x="1130321" y="1086305"/>
                    <a:pt x="1052899" y="1152128"/>
                    <a:pt x="960103" y="1152128"/>
                  </a:cubicBezTo>
                  <a:lnTo>
                    <a:pt x="803674" y="1152128"/>
                  </a:lnTo>
                  <a:close/>
                  <a:moveTo>
                    <a:pt x="444" y="964504"/>
                  </a:moveTo>
                  <a:lnTo>
                    <a:pt x="345575" y="964504"/>
                  </a:lnTo>
                  <a:lnTo>
                    <a:pt x="345575" y="1152128"/>
                  </a:lnTo>
                  <a:lnTo>
                    <a:pt x="192025" y="1152128"/>
                  </a:lnTo>
                  <a:cubicBezTo>
                    <a:pt x="99230" y="1152128"/>
                    <a:pt x="21807" y="1086305"/>
                    <a:pt x="3901" y="998803"/>
                  </a:cubicBezTo>
                  <a:close/>
                  <a:moveTo>
                    <a:pt x="803674" y="723378"/>
                  </a:moveTo>
                  <a:lnTo>
                    <a:pt x="1152128" y="723378"/>
                  </a:lnTo>
                  <a:lnTo>
                    <a:pt x="1152128" y="911000"/>
                  </a:lnTo>
                  <a:lnTo>
                    <a:pt x="803674" y="911000"/>
                  </a:lnTo>
                  <a:close/>
                  <a:moveTo>
                    <a:pt x="0" y="723378"/>
                  </a:moveTo>
                  <a:lnTo>
                    <a:pt x="345575" y="723378"/>
                  </a:lnTo>
                  <a:lnTo>
                    <a:pt x="345575" y="911000"/>
                  </a:lnTo>
                  <a:lnTo>
                    <a:pt x="0" y="911000"/>
                  </a:lnTo>
                  <a:close/>
                  <a:moveTo>
                    <a:pt x="803674" y="482252"/>
                  </a:moveTo>
                  <a:lnTo>
                    <a:pt x="1152128" y="482252"/>
                  </a:lnTo>
                  <a:lnTo>
                    <a:pt x="1152128" y="669874"/>
                  </a:lnTo>
                  <a:lnTo>
                    <a:pt x="803674" y="669874"/>
                  </a:lnTo>
                  <a:close/>
                  <a:moveTo>
                    <a:pt x="0" y="482252"/>
                  </a:moveTo>
                  <a:lnTo>
                    <a:pt x="345575" y="482252"/>
                  </a:lnTo>
                  <a:lnTo>
                    <a:pt x="345575" y="669874"/>
                  </a:lnTo>
                  <a:lnTo>
                    <a:pt x="0" y="669874"/>
                  </a:lnTo>
                  <a:close/>
                  <a:moveTo>
                    <a:pt x="0" y="241126"/>
                  </a:moveTo>
                  <a:lnTo>
                    <a:pt x="345575" y="241126"/>
                  </a:lnTo>
                  <a:lnTo>
                    <a:pt x="345575" y="428748"/>
                  </a:lnTo>
                  <a:lnTo>
                    <a:pt x="0" y="428748"/>
                  </a:lnTo>
                  <a:close/>
                  <a:moveTo>
                    <a:pt x="803674" y="0"/>
                  </a:moveTo>
                  <a:lnTo>
                    <a:pt x="960103" y="0"/>
                  </a:lnTo>
                  <a:cubicBezTo>
                    <a:pt x="1052899" y="0"/>
                    <a:pt x="1130321" y="65823"/>
                    <a:pt x="1148227" y="153325"/>
                  </a:cubicBezTo>
                  <a:lnTo>
                    <a:pt x="1151684" y="187622"/>
                  </a:lnTo>
                  <a:lnTo>
                    <a:pt x="803674" y="187622"/>
                  </a:lnTo>
                  <a:close/>
                  <a:moveTo>
                    <a:pt x="399079" y="0"/>
                  </a:moveTo>
                  <a:lnTo>
                    <a:pt x="750170" y="0"/>
                  </a:lnTo>
                  <a:lnTo>
                    <a:pt x="750170" y="242416"/>
                  </a:lnTo>
                  <a:lnTo>
                    <a:pt x="803674" y="242416"/>
                  </a:lnTo>
                  <a:lnTo>
                    <a:pt x="803674" y="241126"/>
                  </a:lnTo>
                  <a:lnTo>
                    <a:pt x="1152128" y="241126"/>
                  </a:lnTo>
                  <a:lnTo>
                    <a:pt x="1152128" y="428748"/>
                  </a:lnTo>
                  <a:lnTo>
                    <a:pt x="803674" y="428748"/>
                  </a:lnTo>
                  <a:lnTo>
                    <a:pt x="803674" y="426566"/>
                  </a:lnTo>
                  <a:lnTo>
                    <a:pt x="750170" y="426566"/>
                  </a:lnTo>
                  <a:lnTo>
                    <a:pt x="750170" y="1152128"/>
                  </a:lnTo>
                  <a:lnTo>
                    <a:pt x="399079" y="1152128"/>
                  </a:lnTo>
                  <a:close/>
                  <a:moveTo>
                    <a:pt x="192025" y="0"/>
                  </a:moveTo>
                  <a:lnTo>
                    <a:pt x="345575" y="0"/>
                  </a:lnTo>
                  <a:lnTo>
                    <a:pt x="345575" y="187622"/>
                  </a:lnTo>
                  <a:lnTo>
                    <a:pt x="444" y="187622"/>
                  </a:lnTo>
                  <a:lnTo>
                    <a:pt x="3901" y="153325"/>
                  </a:lnTo>
                  <a:cubicBezTo>
                    <a:pt x="21807" y="65823"/>
                    <a:pt x="99230" y="0"/>
                    <a:pt x="19202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1884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8EDF32-A6DA-DDA0-376C-2057A8D19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A251C5-E8F9-1C0B-056D-6E1C7441E47D}"/>
              </a:ext>
            </a:extLst>
          </p:cNvPr>
          <p:cNvSpPr txBox="1"/>
          <p:nvPr/>
        </p:nvSpPr>
        <p:spPr>
          <a:xfrm>
            <a:off x="3591108" y="21184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クレジットカードマーク</a:t>
            </a:r>
          </a:p>
        </p:txBody>
      </p: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B49C1843-6459-6D0C-83F1-126A0C898C96}"/>
              </a:ext>
            </a:extLst>
          </p:cNvPr>
          <p:cNvGrpSpPr/>
          <p:nvPr/>
        </p:nvGrpSpPr>
        <p:grpSpPr>
          <a:xfrm>
            <a:off x="793102" y="3874269"/>
            <a:ext cx="2432564" cy="2432564"/>
            <a:chOff x="793102" y="3874269"/>
            <a:chExt cx="2432564" cy="2432564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61F5F7D3-4525-3E07-4B69-814554915D00}"/>
                </a:ext>
              </a:extLst>
            </p:cNvPr>
            <p:cNvGrpSpPr/>
            <p:nvPr/>
          </p:nvGrpSpPr>
          <p:grpSpPr>
            <a:xfrm>
              <a:off x="822280" y="4345335"/>
              <a:ext cx="2356784" cy="1505724"/>
              <a:chOff x="822280" y="1268760"/>
              <a:chExt cx="2356784" cy="1505724"/>
            </a:xfrm>
          </p:grpSpPr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32177E11-9BE5-0EB1-BCE5-C88F2DB21116}"/>
                  </a:ext>
                </a:extLst>
              </p:cNvPr>
              <p:cNvSpPr/>
              <p:nvPr/>
            </p:nvSpPr>
            <p:spPr>
              <a:xfrm>
                <a:off x="822280" y="1268760"/>
                <a:ext cx="2356784" cy="1505724"/>
              </a:xfrm>
              <a:prstGeom prst="roundRect">
                <a:avLst>
                  <a:gd name="adj" fmla="val 7794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chemeClr val="accent5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8B8613D-66BF-3E6C-4CD0-4A60B9D6C6CC}"/>
                  </a:ext>
                </a:extLst>
              </p:cNvPr>
              <p:cNvSpPr/>
              <p:nvPr/>
            </p:nvSpPr>
            <p:spPr>
              <a:xfrm>
                <a:off x="1052659" y="1638166"/>
                <a:ext cx="426609" cy="344779"/>
              </a:xfrm>
              <a:custGeom>
                <a:avLst/>
                <a:gdLst>
                  <a:gd name="csX0" fmla="*/ 803674 w 1152128"/>
                  <a:gd name="csY0" fmla="*/ 964504 h 1152128"/>
                  <a:gd name="csX1" fmla="*/ 1151684 w 1152128"/>
                  <a:gd name="csY1" fmla="*/ 964504 h 1152128"/>
                  <a:gd name="csX2" fmla="*/ 1148227 w 1152128"/>
                  <a:gd name="csY2" fmla="*/ 998803 h 1152128"/>
                  <a:gd name="csX3" fmla="*/ 960103 w 1152128"/>
                  <a:gd name="csY3" fmla="*/ 1152128 h 1152128"/>
                  <a:gd name="csX4" fmla="*/ 803674 w 1152128"/>
                  <a:gd name="csY4" fmla="*/ 1152128 h 1152128"/>
                  <a:gd name="csX5" fmla="*/ 444 w 1152128"/>
                  <a:gd name="csY5" fmla="*/ 964504 h 1152128"/>
                  <a:gd name="csX6" fmla="*/ 345575 w 1152128"/>
                  <a:gd name="csY6" fmla="*/ 964504 h 1152128"/>
                  <a:gd name="csX7" fmla="*/ 345575 w 1152128"/>
                  <a:gd name="csY7" fmla="*/ 1152128 h 1152128"/>
                  <a:gd name="csX8" fmla="*/ 192025 w 1152128"/>
                  <a:gd name="csY8" fmla="*/ 1152128 h 1152128"/>
                  <a:gd name="csX9" fmla="*/ 3901 w 1152128"/>
                  <a:gd name="csY9" fmla="*/ 998803 h 1152128"/>
                  <a:gd name="csX10" fmla="*/ 803674 w 1152128"/>
                  <a:gd name="csY10" fmla="*/ 723378 h 1152128"/>
                  <a:gd name="csX11" fmla="*/ 1152128 w 1152128"/>
                  <a:gd name="csY11" fmla="*/ 723378 h 1152128"/>
                  <a:gd name="csX12" fmla="*/ 1152128 w 1152128"/>
                  <a:gd name="csY12" fmla="*/ 911000 h 1152128"/>
                  <a:gd name="csX13" fmla="*/ 803674 w 1152128"/>
                  <a:gd name="csY13" fmla="*/ 911000 h 1152128"/>
                  <a:gd name="csX14" fmla="*/ 0 w 1152128"/>
                  <a:gd name="csY14" fmla="*/ 723378 h 1152128"/>
                  <a:gd name="csX15" fmla="*/ 345575 w 1152128"/>
                  <a:gd name="csY15" fmla="*/ 723378 h 1152128"/>
                  <a:gd name="csX16" fmla="*/ 345575 w 1152128"/>
                  <a:gd name="csY16" fmla="*/ 911000 h 1152128"/>
                  <a:gd name="csX17" fmla="*/ 0 w 1152128"/>
                  <a:gd name="csY17" fmla="*/ 911000 h 1152128"/>
                  <a:gd name="csX18" fmla="*/ 803674 w 1152128"/>
                  <a:gd name="csY18" fmla="*/ 482252 h 1152128"/>
                  <a:gd name="csX19" fmla="*/ 1152128 w 1152128"/>
                  <a:gd name="csY19" fmla="*/ 482252 h 1152128"/>
                  <a:gd name="csX20" fmla="*/ 1152128 w 1152128"/>
                  <a:gd name="csY20" fmla="*/ 669874 h 1152128"/>
                  <a:gd name="csX21" fmla="*/ 803674 w 1152128"/>
                  <a:gd name="csY21" fmla="*/ 669874 h 1152128"/>
                  <a:gd name="csX22" fmla="*/ 0 w 1152128"/>
                  <a:gd name="csY22" fmla="*/ 482252 h 1152128"/>
                  <a:gd name="csX23" fmla="*/ 345575 w 1152128"/>
                  <a:gd name="csY23" fmla="*/ 482252 h 1152128"/>
                  <a:gd name="csX24" fmla="*/ 345575 w 1152128"/>
                  <a:gd name="csY24" fmla="*/ 669874 h 1152128"/>
                  <a:gd name="csX25" fmla="*/ 0 w 1152128"/>
                  <a:gd name="csY25" fmla="*/ 669874 h 1152128"/>
                  <a:gd name="csX26" fmla="*/ 0 w 1152128"/>
                  <a:gd name="csY26" fmla="*/ 241126 h 1152128"/>
                  <a:gd name="csX27" fmla="*/ 345575 w 1152128"/>
                  <a:gd name="csY27" fmla="*/ 241126 h 1152128"/>
                  <a:gd name="csX28" fmla="*/ 345575 w 1152128"/>
                  <a:gd name="csY28" fmla="*/ 428748 h 1152128"/>
                  <a:gd name="csX29" fmla="*/ 0 w 1152128"/>
                  <a:gd name="csY29" fmla="*/ 428748 h 1152128"/>
                  <a:gd name="csX30" fmla="*/ 803674 w 1152128"/>
                  <a:gd name="csY30" fmla="*/ 0 h 1152128"/>
                  <a:gd name="csX31" fmla="*/ 960103 w 1152128"/>
                  <a:gd name="csY31" fmla="*/ 0 h 1152128"/>
                  <a:gd name="csX32" fmla="*/ 1148227 w 1152128"/>
                  <a:gd name="csY32" fmla="*/ 153325 h 1152128"/>
                  <a:gd name="csX33" fmla="*/ 1151684 w 1152128"/>
                  <a:gd name="csY33" fmla="*/ 187622 h 1152128"/>
                  <a:gd name="csX34" fmla="*/ 803674 w 1152128"/>
                  <a:gd name="csY34" fmla="*/ 187622 h 1152128"/>
                  <a:gd name="csX35" fmla="*/ 399079 w 1152128"/>
                  <a:gd name="csY35" fmla="*/ 0 h 1152128"/>
                  <a:gd name="csX36" fmla="*/ 750170 w 1152128"/>
                  <a:gd name="csY36" fmla="*/ 0 h 1152128"/>
                  <a:gd name="csX37" fmla="*/ 750170 w 1152128"/>
                  <a:gd name="csY37" fmla="*/ 242416 h 1152128"/>
                  <a:gd name="csX38" fmla="*/ 803674 w 1152128"/>
                  <a:gd name="csY38" fmla="*/ 242416 h 1152128"/>
                  <a:gd name="csX39" fmla="*/ 803674 w 1152128"/>
                  <a:gd name="csY39" fmla="*/ 241126 h 1152128"/>
                  <a:gd name="csX40" fmla="*/ 1152128 w 1152128"/>
                  <a:gd name="csY40" fmla="*/ 241126 h 1152128"/>
                  <a:gd name="csX41" fmla="*/ 1152128 w 1152128"/>
                  <a:gd name="csY41" fmla="*/ 428748 h 1152128"/>
                  <a:gd name="csX42" fmla="*/ 803674 w 1152128"/>
                  <a:gd name="csY42" fmla="*/ 428748 h 1152128"/>
                  <a:gd name="csX43" fmla="*/ 803674 w 1152128"/>
                  <a:gd name="csY43" fmla="*/ 426566 h 1152128"/>
                  <a:gd name="csX44" fmla="*/ 750170 w 1152128"/>
                  <a:gd name="csY44" fmla="*/ 426566 h 1152128"/>
                  <a:gd name="csX45" fmla="*/ 750170 w 1152128"/>
                  <a:gd name="csY45" fmla="*/ 1152128 h 1152128"/>
                  <a:gd name="csX46" fmla="*/ 399079 w 1152128"/>
                  <a:gd name="csY46" fmla="*/ 1152128 h 1152128"/>
                  <a:gd name="csX47" fmla="*/ 192025 w 1152128"/>
                  <a:gd name="csY47" fmla="*/ 0 h 1152128"/>
                  <a:gd name="csX48" fmla="*/ 345575 w 1152128"/>
                  <a:gd name="csY48" fmla="*/ 0 h 1152128"/>
                  <a:gd name="csX49" fmla="*/ 345575 w 1152128"/>
                  <a:gd name="csY49" fmla="*/ 187622 h 1152128"/>
                  <a:gd name="csX50" fmla="*/ 444 w 1152128"/>
                  <a:gd name="csY50" fmla="*/ 187622 h 1152128"/>
                  <a:gd name="csX51" fmla="*/ 3901 w 1152128"/>
                  <a:gd name="csY51" fmla="*/ 153325 h 1152128"/>
                  <a:gd name="csX52" fmla="*/ 192025 w 1152128"/>
                  <a:gd name="csY52" fmla="*/ 0 h 115212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</a:cxnLst>
                <a:rect l="l" t="t" r="r" b="b"/>
                <a:pathLst>
                  <a:path w="1152128" h="1152128">
                    <a:moveTo>
                      <a:pt x="803674" y="964504"/>
                    </a:moveTo>
                    <a:lnTo>
                      <a:pt x="1151684" y="964504"/>
                    </a:lnTo>
                    <a:lnTo>
                      <a:pt x="1148227" y="998803"/>
                    </a:lnTo>
                    <a:cubicBezTo>
                      <a:pt x="1130321" y="1086305"/>
                      <a:pt x="1052899" y="1152128"/>
                      <a:pt x="960103" y="1152128"/>
                    </a:cubicBezTo>
                    <a:lnTo>
                      <a:pt x="803674" y="1152128"/>
                    </a:lnTo>
                    <a:close/>
                    <a:moveTo>
                      <a:pt x="444" y="964504"/>
                    </a:moveTo>
                    <a:lnTo>
                      <a:pt x="345575" y="964504"/>
                    </a:lnTo>
                    <a:lnTo>
                      <a:pt x="345575" y="1152128"/>
                    </a:lnTo>
                    <a:lnTo>
                      <a:pt x="192025" y="1152128"/>
                    </a:lnTo>
                    <a:cubicBezTo>
                      <a:pt x="99230" y="1152128"/>
                      <a:pt x="21807" y="1086305"/>
                      <a:pt x="3901" y="998803"/>
                    </a:cubicBezTo>
                    <a:close/>
                    <a:moveTo>
                      <a:pt x="803674" y="723378"/>
                    </a:moveTo>
                    <a:lnTo>
                      <a:pt x="1152128" y="723378"/>
                    </a:lnTo>
                    <a:lnTo>
                      <a:pt x="1152128" y="911000"/>
                    </a:lnTo>
                    <a:lnTo>
                      <a:pt x="803674" y="911000"/>
                    </a:lnTo>
                    <a:close/>
                    <a:moveTo>
                      <a:pt x="0" y="723378"/>
                    </a:moveTo>
                    <a:lnTo>
                      <a:pt x="345575" y="723378"/>
                    </a:lnTo>
                    <a:lnTo>
                      <a:pt x="345575" y="911000"/>
                    </a:lnTo>
                    <a:lnTo>
                      <a:pt x="0" y="911000"/>
                    </a:lnTo>
                    <a:close/>
                    <a:moveTo>
                      <a:pt x="803674" y="482252"/>
                    </a:moveTo>
                    <a:lnTo>
                      <a:pt x="1152128" y="482252"/>
                    </a:lnTo>
                    <a:lnTo>
                      <a:pt x="1152128" y="669874"/>
                    </a:lnTo>
                    <a:lnTo>
                      <a:pt x="803674" y="669874"/>
                    </a:lnTo>
                    <a:close/>
                    <a:moveTo>
                      <a:pt x="0" y="482252"/>
                    </a:moveTo>
                    <a:lnTo>
                      <a:pt x="345575" y="482252"/>
                    </a:lnTo>
                    <a:lnTo>
                      <a:pt x="345575" y="669874"/>
                    </a:lnTo>
                    <a:lnTo>
                      <a:pt x="0" y="669874"/>
                    </a:lnTo>
                    <a:close/>
                    <a:moveTo>
                      <a:pt x="0" y="241126"/>
                    </a:moveTo>
                    <a:lnTo>
                      <a:pt x="345575" y="241126"/>
                    </a:lnTo>
                    <a:lnTo>
                      <a:pt x="345575" y="428748"/>
                    </a:lnTo>
                    <a:lnTo>
                      <a:pt x="0" y="428748"/>
                    </a:lnTo>
                    <a:close/>
                    <a:moveTo>
                      <a:pt x="803674" y="0"/>
                    </a:moveTo>
                    <a:lnTo>
                      <a:pt x="960103" y="0"/>
                    </a:lnTo>
                    <a:cubicBezTo>
                      <a:pt x="1052899" y="0"/>
                      <a:pt x="1130321" y="65823"/>
                      <a:pt x="1148227" y="153325"/>
                    </a:cubicBezTo>
                    <a:lnTo>
                      <a:pt x="1151684" y="187622"/>
                    </a:lnTo>
                    <a:lnTo>
                      <a:pt x="803674" y="187622"/>
                    </a:lnTo>
                    <a:close/>
                    <a:moveTo>
                      <a:pt x="399079" y="0"/>
                    </a:moveTo>
                    <a:lnTo>
                      <a:pt x="750170" y="0"/>
                    </a:lnTo>
                    <a:lnTo>
                      <a:pt x="750170" y="242416"/>
                    </a:lnTo>
                    <a:lnTo>
                      <a:pt x="803674" y="242416"/>
                    </a:lnTo>
                    <a:lnTo>
                      <a:pt x="803674" y="241126"/>
                    </a:lnTo>
                    <a:lnTo>
                      <a:pt x="1152128" y="241126"/>
                    </a:lnTo>
                    <a:lnTo>
                      <a:pt x="1152128" y="428748"/>
                    </a:lnTo>
                    <a:lnTo>
                      <a:pt x="803674" y="428748"/>
                    </a:lnTo>
                    <a:lnTo>
                      <a:pt x="803674" y="426566"/>
                    </a:lnTo>
                    <a:lnTo>
                      <a:pt x="750170" y="426566"/>
                    </a:lnTo>
                    <a:lnTo>
                      <a:pt x="750170" y="1152128"/>
                    </a:lnTo>
                    <a:lnTo>
                      <a:pt x="399079" y="1152128"/>
                    </a:lnTo>
                    <a:close/>
                    <a:moveTo>
                      <a:pt x="192025" y="0"/>
                    </a:moveTo>
                    <a:lnTo>
                      <a:pt x="345575" y="0"/>
                    </a:lnTo>
                    <a:lnTo>
                      <a:pt x="345575" y="187622"/>
                    </a:lnTo>
                    <a:lnTo>
                      <a:pt x="444" y="187622"/>
                    </a:lnTo>
                    <a:lnTo>
                      <a:pt x="3901" y="153325"/>
                    </a:lnTo>
                    <a:cubicBezTo>
                      <a:pt x="21807" y="65823"/>
                      <a:pt x="99230" y="0"/>
                      <a:pt x="192025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二等辺三角形 134">
                <a:extLst>
                  <a:ext uri="{FF2B5EF4-FFF2-40B4-BE49-F238E27FC236}">
                    <a16:creationId xmlns:a16="http://schemas.microsoft.com/office/drawing/2014/main" id="{51BC7EBD-88BE-5010-82AC-322EB38600BE}"/>
                  </a:ext>
                </a:extLst>
              </p:cNvPr>
              <p:cNvSpPr/>
              <p:nvPr/>
            </p:nvSpPr>
            <p:spPr>
              <a:xfrm rot="16200000">
                <a:off x="963675" y="1361812"/>
                <a:ext cx="177968" cy="196399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7E38A8D8-5029-9078-3A68-71D3532C167D}"/>
                  </a:ext>
                </a:extLst>
              </p:cNvPr>
              <p:cNvSpPr/>
              <p:nvPr/>
            </p:nvSpPr>
            <p:spPr>
              <a:xfrm>
                <a:off x="1241346" y="1423511"/>
                <a:ext cx="1244396" cy="72008"/>
              </a:xfrm>
              <a:custGeom>
                <a:avLst/>
                <a:gdLst>
                  <a:gd name="csX0" fmla="*/ 1181100 w 1244396"/>
                  <a:gd name="csY0" fmla="*/ 0 h 72008"/>
                  <a:gd name="csX1" fmla="*/ 1244396 w 1244396"/>
                  <a:gd name="csY1" fmla="*/ 0 h 72008"/>
                  <a:gd name="csX2" fmla="*/ 1244396 w 1244396"/>
                  <a:gd name="csY2" fmla="*/ 72008 h 72008"/>
                  <a:gd name="csX3" fmla="*/ 1181100 w 1244396"/>
                  <a:gd name="csY3" fmla="*/ 72008 h 72008"/>
                  <a:gd name="csX4" fmla="*/ 1073730 w 1244396"/>
                  <a:gd name="csY4" fmla="*/ 0 h 72008"/>
                  <a:gd name="csX5" fmla="*/ 1137026 w 1244396"/>
                  <a:gd name="csY5" fmla="*/ 0 h 72008"/>
                  <a:gd name="csX6" fmla="*/ 1137026 w 1244396"/>
                  <a:gd name="csY6" fmla="*/ 72008 h 72008"/>
                  <a:gd name="csX7" fmla="*/ 1073730 w 1244396"/>
                  <a:gd name="csY7" fmla="*/ 72008 h 72008"/>
                  <a:gd name="csX8" fmla="*/ 966357 w 1244396"/>
                  <a:gd name="csY8" fmla="*/ 0 h 72008"/>
                  <a:gd name="csX9" fmla="*/ 1029653 w 1244396"/>
                  <a:gd name="csY9" fmla="*/ 0 h 72008"/>
                  <a:gd name="csX10" fmla="*/ 1029653 w 1244396"/>
                  <a:gd name="csY10" fmla="*/ 72008 h 72008"/>
                  <a:gd name="csX11" fmla="*/ 966357 w 1244396"/>
                  <a:gd name="csY11" fmla="*/ 72008 h 72008"/>
                  <a:gd name="csX12" fmla="*/ 858984 w 1244396"/>
                  <a:gd name="csY12" fmla="*/ 0 h 72008"/>
                  <a:gd name="csX13" fmla="*/ 922280 w 1244396"/>
                  <a:gd name="csY13" fmla="*/ 0 h 72008"/>
                  <a:gd name="csX14" fmla="*/ 922280 w 1244396"/>
                  <a:gd name="csY14" fmla="*/ 72008 h 72008"/>
                  <a:gd name="csX15" fmla="*/ 858984 w 1244396"/>
                  <a:gd name="csY15" fmla="*/ 72008 h 72008"/>
                  <a:gd name="csX16" fmla="*/ 751611 w 1244396"/>
                  <a:gd name="csY16" fmla="*/ 0 h 72008"/>
                  <a:gd name="csX17" fmla="*/ 814907 w 1244396"/>
                  <a:gd name="csY17" fmla="*/ 0 h 72008"/>
                  <a:gd name="csX18" fmla="*/ 814907 w 1244396"/>
                  <a:gd name="csY18" fmla="*/ 72008 h 72008"/>
                  <a:gd name="csX19" fmla="*/ 751611 w 1244396"/>
                  <a:gd name="csY19" fmla="*/ 72008 h 72008"/>
                  <a:gd name="csX20" fmla="*/ 644238 w 1244396"/>
                  <a:gd name="csY20" fmla="*/ 0 h 72008"/>
                  <a:gd name="csX21" fmla="*/ 707534 w 1244396"/>
                  <a:gd name="csY21" fmla="*/ 0 h 72008"/>
                  <a:gd name="csX22" fmla="*/ 707534 w 1244396"/>
                  <a:gd name="csY22" fmla="*/ 72008 h 72008"/>
                  <a:gd name="csX23" fmla="*/ 644238 w 1244396"/>
                  <a:gd name="csY23" fmla="*/ 72008 h 72008"/>
                  <a:gd name="csX24" fmla="*/ 536865 w 1244396"/>
                  <a:gd name="csY24" fmla="*/ 0 h 72008"/>
                  <a:gd name="csX25" fmla="*/ 600161 w 1244396"/>
                  <a:gd name="csY25" fmla="*/ 0 h 72008"/>
                  <a:gd name="csX26" fmla="*/ 600161 w 1244396"/>
                  <a:gd name="csY26" fmla="*/ 72008 h 72008"/>
                  <a:gd name="csX27" fmla="*/ 536865 w 1244396"/>
                  <a:gd name="csY27" fmla="*/ 72008 h 72008"/>
                  <a:gd name="csX28" fmla="*/ 429492 w 1244396"/>
                  <a:gd name="csY28" fmla="*/ 0 h 72008"/>
                  <a:gd name="csX29" fmla="*/ 492788 w 1244396"/>
                  <a:gd name="csY29" fmla="*/ 0 h 72008"/>
                  <a:gd name="csX30" fmla="*/ 492788 w 1244396"/>
                  <a:gd name="csY30" fmla="*/ 72008 h 72008"/>
                  <a:gd name="csX31" fmla="*/ 429492 w 1244396"/>
                  <a:gd name="csY31" fmla="*/ 72008 h 72008"/>
                  <a:gd name="csX32" fmla="*/ 322119 w 1244396"/>
                  <a:gd name="csY32" fmla="*/ 0 h 72008"/>
                  <a:gd name="csX33" fmla="*/ 385415 w 1244396"/>
                  <a:gd name="csY33" fmla="*/ 0 h 72008"/>
                  <a:gd name="csX34" fmla="*/ 385415 w 1244396"/>
                  <a:gd name="csY34" fmla="*/ 72008 h 72008"/>
                  <a:gd name="csX35" fmla="*/ 322119 w 1244396"/>
                  <a:gd name="csY35" fmla="*/ 72008 h 72008"/>
                  <a:gd name="csX36" fmla="*/ 214746 w 1244396"/>
                  <a:gd name="csY36" fmla="*/ 0 h 72008"/>
                  <a:gd name="csX37" fmla="*/ 278042 w 1244396"/>
                  <a:gd name="csY37" fmla="*/ 0 h 72008"/>
                  <a:gd name="csX38" fmla="*/ 278042 w 1244396"/>
                  <a:gd name="csY38" fmla="*/ 72008 h 72008"/>
                  <a:gd name="csX39" fmla="*/ 214746 w 1244396"/>
                  <a:gd name="csY39" fmla="*/ 72008 h 72008"/>
                  <a:gd name="csX40" fmla="*/ 107373 w 1244396"/>
                  <a:gd name="csY40" fmla="*/ 0 h 72008"/>
                  <a:gd name="csX41" fmla="*/ 170669 w 1244396"/>
                  <a:gd name="csY41" fmla="*/ 0 h 72008"/>
                  <a:gd name="csX42" fmla="*/ 170669 w 1244396"/>
                  <a:gd name="csY42" fmla="*/ 72008 h 72008"/>
                  <a:gd name="csX43" fmla="*/ 107373 w 1244396"/>
                  <a:gd name="csY43" fmla="*/ 72008 h 72008"/>
                  <a:gd name="csX44" fmla="*/ 0 w 1244396"/>
                  <a:gd name="csY44" fmla="*/ 0 h 72008"/>
                  <a:gd name="csX45" fmla="*/ 63296 w 1244396"/>
                  <a:gd name="csY45" fmla="*/ 0 h 72008"/>
                  <a:gd name="csX46" fmla="*/ 63296 w 1244396"/>
                  <a:gd name="csY46" fmla="*/ 72008 h 72008"/>
                  <a:gd name="csX47" fmla="*/ 0 w 1244396"/>
                  <a:gd name="csY47" fmla="*/ 72008 h 720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44396" h="72008">
                    <a:moveTo>
                      <a:pt x="1181100" y="0"/>
                    </a:moveTo>
                    <a:lnTo>
                      <a:pt x="1244396" y="0"/>
                    </a:lnTo>
                    <a:lnTo>
                      <a:pt x="1244396" y="72008"/>
                    </a:lnTo>
                    <a:lnTo>
                      <a:pt x="1181100" y="72008"/>
                    </a:lnTo>
                    <a:close/>
                    <a:moveTo>
                      <a:pt x="1073730" y="0"/>
                    </a:moveTo>
                    <a:lnTo>
                      <a:pt x="1137026" y="0"/>
                    </a:lnTo>
                    <a:lnTo>
                      <a:pt x="1137026" y="72008"/>
                    </a:lnTo>
                    <a:lnTo>
                      <a:pt x="1073730" y="72008"/>
                    </a:lnTo>
                    <a:close/>
                    <a:moveTo>
                      <a:pt x="966357" y="0"/>
                    </a:moveTo>
                    <a:lnTo>
                      <a:pt x="1029653" y="0"/>
                    </a:lnTo>
                    <a:lnTo>
                      <a:pt x="1029653" y="72008"/>
                    </a:lnTo>
                    <a:lnTo>
                      <a:pt x="966357" y="72008"/>
                    </a:lnTo>
                    <a:close/>
                    <a:moveTo>
                      <a:pt x="858984" y="0"/>
                    </a:moveTo>
                    <a:lnTo>
                      <a:pt x="922280" y="0"/>
                    </a:lnTo>
                    <a:lnTo>
                      <a:pt x="922280" y="72008"/>
                    </a:lnTo>
                    <a:lnTo>
                      <a:pt x="858984" y="72008"/>
                    </a:lnTo>
                    <a:close/>
                    <a:moveTo>
                      <a:pt x="751611" y="0"/>
                    </a:moveTo>
                    <a:lnTo>
                      <a:pt x="814907" y="0"/>
                    </a:lnTo>
                    <a:lnTo>
                      <a:pt x="814907" y="72008"/>
                    </a:lnTo>
                    <a:lnTo>
                      <a:pt x="751611" y="72008"/>
                    </a:lnTo>
                    <a:close/>
                    <a:moveTo>
                      <a:pt x="644238" y="0"/>
                    </a:moveTo>
                    <a:lnTo>
                      <a:pt x="707534" y="0"/>
                    </a:lnTo>
                    <a:lnTo>
                      <a:pt x="707534" y="72008"/>
                    </a:lnTo>
                    <a:lnTo>
                      <a:pt x="644238" y="72008"/>
                    </a:lnTo>
                    <a:close/>
                    <a:moveTo>
                      <a:pt x="536865" y="0"/>
                    </a:moveTo>
                    <a:lnTo>
                      <a:pt x="600161" y="0"/>
                    </a:lnTo>
                    <a:lnTo>
                      <a:pt x="600161" y="72008"/>
                    </a:lnTo>
                    <a:lnTo>
                      <a:pt x="536865" y="72008"/>
                    </a:lnTo>
                    <a:close/>
                    <a:moveTo>
                      <a:pt x="429492" y="0"/>
                    </a:moveTo>
                    <a:lnTo>
                      <a:pt x="492788" y="0"/>
                    </a:lnTo>
                    <a:lnTo>
                      <a:pt x="492788" y="72008"/>
                    </a:lnTo>
                    <a:lnTo>
                      <a:pt x="429492" y="72008"/>
                    </a:lnTo>
                    <a:close/>
                    <a:moveTo>
                      <a:pt x="322119" y="0"/>
                    </a:moveTo>
                    <a:lnTo>
                      <a:pt x="385415" y="0"/>
                    </a:lnTo>
                    <a:lnTo>
                      <a:pt x="385415" y="72008"/>
                    </a:lnTo>
                    <a:lnTo>
                      <a:pt x="322119" y="72008"/>
                    </a:lnTo>
                    <a:close/>
                    <a:moveTo>
                      <a:pt x="214746" y="0"/>
                    </a:moveTo>
                    <a:lnTo>
                      <a:pt x="278042" y="0"/>
                    </a:lnTo>
                    <a:lnTo>
                      <a:pt x="278042" y="72008"/>
                    </a:lnTo>
                    <a:lnTo>
                      <a:pt x="214746" y="72008"/>
                    </a:lnTo>
                    <a:close/>
                    <a:moveTo>
                      <a:pt x="107373" y="0"/>
                    </a:moveTo>
                    <a:lnTo>
                      <a:pt x="170669" y="0"/>
                    </a:lnTo>
                    <a:lnTo>
                      <a:pt x="170669" y="72008"/>
                    </a:lnTo>
                    <a:lnTo>
                      <a:pt x="107373" y="72008"/>
                    </a:lnTo>
                    <a:close/>
                    <a:moveTo>
                      <a:pt x="0" y="0"/>
                    </a:moveTo>
                    <a:lnTo>
                      <a:pt x="63296" y="0"/>
                    </a:lnTo>
                    <a:lnTo>
                      <a:pt x="63296" y="72008"/>
                    </a:lnTo>
                    <a:lnTo>
                      <a:pt x="0" y="720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D7525156-E38F-AA8C-3652-A9923F052719}"/>
                  </a:ext>
                </a:extLst>
              </p:cNvPr>
              <p:cNvSpPr/>
              <p:nvPr/>
            </p:nvSpPr>
            <p:spPr>
              <a:xfrm>
                <a:off x="1018679" y="2502871"/>
                <a:ext cx="1244396" cy="117955"/>
              </a:xfrm>
              <a:custGeom>
                <a:avLst/>
                <a:gdLst>
                  <a:gd name="csX0" fmla="*/ 1181100 w 1244396"/>
                  <a:gd name="csY0" fmla="*/ 0 h 72008"/>
                  <a:gd name="csX1" fmla="*/ 1244396 w 1244396"/>
                  <a:gd name="csY1" fmla="*/ 0 h 72008"/>
                  <a:gd name="csX2" fmla="*/ 1244396 w 1244396"/>
                  <a:gd name="csY2" fmla="*/ 72008 h 72008"/>
                  <a:gd name="csX3" fmla="*/ 1181100 w 1244396"/>
                  <a:gd name="csY3" fmla="*/ 72008 h 72008"/>
                  <a:gd name="csX4" fmla="*/ 1073730 w 1244396"/>
                  <a:gd name="csY4" fmla="*/ 0 h 72008"/>
                  <a:gd name="csX5" fmla="*/ 1137026 w 1244396"/>
                  <a:gd name="csY5" fmla="*/ 0 h 72008"/>
                  <a:gd name="csX6" fmla="*/ 1137026 w 1244396"/>
                  <a:gd name="csY6" fmla="*/ 72008 h 72008"/>
                  <a:gd name="csX7" fmla="*/ 1073730 w 1244396"/>
                  <a:gd name="csY7" fmla="*/ 72008 h 72008"/>
                  <a:gd name="csX8" fmla="*/ 966357 w 1244396"/>
                  <a:gd name="csY8" fmla="*/ 0 h 72008"/>
                  <a:gd name="csX9" fmla="*/ 1029653 w 1244396"/>
                  <a:gd name="csY9" fmla="*/ 0 h 72008"/>
                  <a:gd name="csX10" fmla="*/ 1029653 w 1244396"/>
                  <a:gd name="csY10" fmla="*/ 72008 h 72008"/>
                  <a:gd name="csX11" fmla="*/ 966357 w 1244396"/>
                  <a:gd name="csY11" fmla="*/ 72008 h 72008"/>
                  <a:gd name="csX12" fmla="*/ 858984 w 1244396"/>
                  <a:gd name="csY12" fmla="*/ 0 h 72008"/>
                  <a:gd name="csX13" fmla="*/ 922280 w 1244396"/>
                  <a:gd name="csY13" fmla="*/ 0 h 72008"/>
                  <a:gd name="csX14" fmla="*/ 922280 w 1244396"/>
                  <a:gd name="csY14" fmla="*/ 72008 h 72008"/>
                  <a:gd name="csX15" fmla="*/ 858984 w 1244396"/>
                  <a:gd name="csY15" fmla="*/ 72008 h 72008"/>
                  <a:gd name="csX16" fmla="*/ 751611 w 1244396"/>
                  <a:gd name="csY16" fmla="*/ 0 h 72008"/>
                  <a:gd name="csX17" fmla="*/ 814907 w 1244396"/>
                  <a:gd name="csY17" fmla="*/ 0 h 72008"/>
                  <a:gd name="csX18" fmla="*/ 814907 w 1244396"/>
                  <a:gd name="csY18" fmla="*/ 72008 h 72008"/>
                  <a:gd name="csX19" fmla="*/ 751611 w 1244396"/>
                  <a:gd name="csY19" fmla="*/ 72008 h 72008"/>
                  <a:gd name="csX20" fmla="*/ 644238 w 1244396"/>
                  <a:gd name="csY20" fmla="*/ 0 h 72008"/>
                  <a:gd name="csX21" fmla="*/ 707534 w 1244396"/>
                  <a:gd name="csY21" fmla="*/ 0 h 72008"/>
                  <a:gd name="csX22" fmla="*/ 707534 w 1244396"/>
                  <a:gd name="csY22" fmla="*/ 72008 h 72008"/>
                  <a:gd name="csX23" fmla="*/ 644238 w 1244396"/>
                  <a:gd name="csY23" fmla="*/ 72008 h 72008"/>
                  <a:gd name="csX24" fmla="*/ 536865 w 1244396"/>
                  <a:gd name="csY24" fmla="*/ 0 h 72008"/>
                  <a:gd name="csX25" fmla="*/ 600161 w 1244396"/>
                  <a:gd name="csY25" fmla="*/ 0 h 72008"/>
                  <a:gd name="csX26" fmla="*/ 600161 w 1244396"/>
                  <a:gd name="csY26" fmla="*/ 72008 h 72008"/>
                  <a:gd name="csX27" fmla="*/ 536865 w 1244396"/>
                  <a:gd name="csY27" fmla="*/ 72008 h 72008"/>
                  <a:gd name="csX28" fmla="*/ 429492 w 1244396"/>
                  <a:gd name="csY28" fmla="*/ 0 h 72008"/>
                  <a:gd name="csX29" fmla="*/ 492788 w 1244396"/>
                  <a:gd name="csY29" fmla="*/ 0 h 72008"/>
                  <a:gd name="csX30" fmla="*/ 492788 w 1244396"/>
                  <a:gd name="csY30" fmla="*/ 72008 h 72008"/>
                  <a:gd name="csX31" fmla="*/ 429492 w 1244396"/>
                  <a:gd name="csY31" fmla="*/ 72008 h 72008"/>
                  <a:gd name="csX32" fmla="*/ 322119 w 1244396"/>
                  <a:gd name="csY32" fmla="*/ 0 h 72008"/>
                  <a:gd name="csX33" fmla="*/ 385415 w 1244396"/>
                  <a:gd name="csY33" fmla="*/ 0 h 72008"/>
                  <a:gd name="csX34" fmla="*/ 385415 w 1244396"/>
                  <a:gd name="csY34" fmla="*/ 72008 h 72008"/>
                  <a:gd name="csX35" fmla="*/ 322119 w 1244396"/>
                  <a:gd name="csY35" fmla="*/ 72008 h 72008"/>
                  <a:gd name="csX36" fmla="*/ 214746 w 1244396"/>
                  <a:gd name="csY36" fmla="*/ 0 h 72008"/>
                  <a:gd name="csX37" fmla="*/ 278042 w 1244396"/>
                  <a:gd name="csY37" fmla="*/ 0 h 72008"/>
                  <a:gd name="csX38" fmla="*/ 278042 w 1244396"/>
                  <a:gd name="csY38" fmla="*/ 72008 h 72008"/>
                  <a:gd name="csX39" fmla="*/ 214746 w 1244396"/>
                  <a:gd name="csY39" fmla="*/ 72008 h 72008"/>
                  <a:gd name="csX40" fmla="*/ 107373 w 1244396"/>
                  <a:gd name="csY40" fmla="*/ 0 h 72008"/>
                  <a:gd name="csX41" fmla="*/ 170669 w 1244396"/>
                  <a:gd name="csY41" fmla="*/ 0 h 72008"/>
                  <a:gd name="csX42" fmla="*/ 170669 w 1244396"/>
                  <a:gd name="csY42" fmla="*/ 72008 h 72008"/>
                  <a:gd name="csX43" fmla="*/ 107373 w 1244396"/>
                  <a:gd name="csY43" fmla="*/ 72008 h 72008"/>
                  <a:gd name="csX44" fmla="*/ 0 w 1244396"/>
                  <a:gd name="csY44" fmla="*/ 0 h 72008"/>
                  <a:gd name="csX45" fmla="*/ 63296 w 1244396"/>
                  <a:gd name="csY45" fmla="*/ 0 h 72008"/>
                  <a:gd name="csX46" fmla="*/ 63296 w 1244396"/>
                  <a:gd name="csY46" fmla="*/ 72008 h 72008"/>
                  <a:gd name="csX47" fmla="*/ 0 w 1244396"/>
                  <a:gd name="csY47" fmla="*/ 72008 h 720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44396" h="72008">
                    <a:moveTo>
                      <a:pt x="1181100" y="0"/>
                    </a:moveTo>
                    <a:lnTo>
                      <a:pt x="1244396" y="0"/>
                    </a:lnTo>
                    <a:lnTo>
                      <a:pt x="1244396" y="72008"/>
                    </a:lnTo>
                    <a:lnTo>
                      <a:pt x="1181100" y="72008"/>
                    </a:lnTo>
                    <a:close/>
                    <a:moveTo>
                      <a:pt x="1073730" y="0"/>
                    </a:moveTo>
                    <a:lnTo>
                      <a:pt x="1137026" y="0"/>
                    </a:lnTo>
                    <a:lnTo>
                      <a:pt x="1137026" y="72008"/>
                    </a:lnTo>
                    <a:lnTo>
                      <a:pt x="1073730" y="72008"/>
                    </a:lnTo>
                    <a:close/>
                    <a:moveTo>
                      <a:pt x="966357" y="0"/>
                    </a:moveTo>
                    <a:lnTo>
                      <a:pt x="1029653" y="0"/>
                    </a:lnTo>
                    <a:lnTo>
                      <a:pt x="1029653" y="72008"/>
                    </a:lnTo>
                    <a:lnTo>
                      <a:pt x="966357" y="72008"/>
                    </a:lnTo>
                    <a:close/>
                    <a:moveTo>
                      <a:pt x="858984" y="0"/>
                    </a:moveTo>
                    <a:lnTo>
                      <a:pt x="922280" y="0"/>
                    </a:lnTo>
                    <a:lnTo>
                      <a:pt x="922280" y="72008"/>
                    </a:lnTo>
                    <a:lnTo>
                      <a:pt x="858984" y="72008"/>
                    </a:lnTo>
                    <a:close/>
                    <a:moveTo>
                      <a:pt x="751611" y="0"/>
                    </a:moveTo>
                    <a:lnTo>
                      <a:pt x="814907" y="0"/>
                    </a:lnTo>
                    <a:lnTo>
                      <a:pt x="814907" y="72008"/>
                    </a:lnTo>
                    <a:lnTo>
                      <a:pt x="751611" y="72008"/>
                    </a:lnTo>
                    <a:close/>
                    <a:moveTo>
                      <a:pt x="644238" y="0"/>
                    </a:moveTo>
                    <a:lnTo>
                      <a:pt x="707534" y="0"/>
                    </a:lnTo>
                    <a:lnTo>
                      <a:pt x="707534" y="72008"/>
                    </a:lnTo>
                    <a:lnTo>
                      <a:pt x="644238" y="72008"/>
                    </a:lnTo>
                    <a:close/>
                    <a:moveTo>
                      <a:pt x="536865" y="0"/>
                    </a:moveTo>
                    <a:lnTo>
                      <a:pt x="600161" y="0"/>
                    </a:lnTo>
                    <a:lnTo>
                      <a:pt x="600161" y="72008"/>
                    </a:lnTo>
                    <a:lnTo>
                      <a:pt x="536865" y="72008"/>
                    </a:lnTo>
                    <a:close/>
                    <a:moveTo>
                      <a:pt x="429492" y="0"/>
                    </a:moveTo>
                    <a:lnTo>
                      <a:pt x="492788" y="0"/>
                    </a:lnTo>
                    <a:lnTo>
                      <a:pt x="492788" y="72008"/>
                    </a:lnTo>
                    <a:lnTo>
                      <a:pt x="429492" y="72008"/>
                    </a:lnTo>
                    <a:close/>
                    <a:moveTo>
                      <a:pt x="322119" y="0"/>
                    </a:moveTo>
                    <a:lnTo>
                      <a:pt x="385415" y="0"/>
                    </a:lnTo>
                    <a:lnTo>
                      <a:pt x="385415" y="72008"/>
                    </a:lnTo>
                    <a:lnTo>
                      <a:pt x="322119" y="72008"/>
                    </a:lnTo>
                    <a:close/>
                    <a:moveTo>
                      <a:pt x="214746" y="0"/>
                    </a:moveTo>
                    <a:lnTo>
                      <a:pt x="278042" y="0"/>
                    </a:lnTo>
                    <a:lnTo>
                      <a:pt x="278042" y="72008"/>
                    </a:lnTo>
                    <a:lnTo>
                      <a:pt x="214746" y="72008"/>
                    </a:lnTo>
                    <a:close/>
                    <a:moveTo>
                      <a:pt x="107373" y="0"/>
                    </a:moveTo>
                    <a:lnTo>
                      <a:pt x="170669" y="0"/>
                    </a:lnTo>
                    <a:lnTo>
                      <a:pt x="170669" y="72008"/>
                    </a:lnTo>
                    <a:lnTo>
                      <a:pt x="107373" y="72008"/>
                    </a:lnTo>
                    <a:close/>
                    <a:moveTo>
                      <a:pt x="0" y="0"/>
                    </a:moveTo>
                    <a:lnTo>
                      <a:pt x="63296" y="0"/>
                    </a:lnTo>
                    <a:lnTo>
                      <a:pt x="63296" y="72008"/>
                    </a:lnTo>
                    <a:lnTo>
                      <a:pt x="0" y="720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4837678A-37C0-6895-3092-BB556232D6DB}"/>
                  </a:ext>
                </a:extLst>
              </p:cNvPr>
              <p:cNvSpPr/>
              <p:nvPr/>
            </p:nvSpPr>
            <p:spPr>
              <a:xfrm>
                <a:off x="2637052" y="2409489"/>
                <a:ext cx="400789" cy="23795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6DF58287-4332-8092-7E17-DEA615F18F5D}"/>
                  </a:ext>
                </a:extLst>
              </p:cNvPr>
              <p:cNvGrpSpPr/>
              <p:nvPr/>
            </p:nvGrpSpPr>
            <p:grpSpPr>
              <a:xfrm>
                <a:off x="1193746" y="2077307"/>
                <a:ext cx="1725414" cy="128588"/>
                <a:chOff x="992560" y="642265"/>
                <a:chExt cx="1725414" cy="128588"/>
              </a:xfrm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6DE8B7B9-4FEE-A0CB-4D36-ADC931B3A26E}"/>
                    </a:ext>
                  </a:extLst>
                </p:cNvPr>
                <p:cNvSpPr/>
                <p:nvPr/>
              </p:nvSpPr>
              <p:spPr>
                <a:xfrm>
                  <a:off x="992560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039BFE89-64B2-16EC-2F38-5490143474BE}"/>
                    </a:ext>
                  </a:extLst>
                </p:cNvPr>
                <p:cNvSpPr/>
                <p:nvPr/>
              </p:nvSpPr>
              <p:spPr>
                <a:xfrm>
                  <a:off x="1441029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1E0211FF-F9D4-B0D3-FA04-879AB686288E}"/>
                    </a:ext>
                  </a:extLst>
                </p:cNvPr>
                <p:cNvSpPr/>
                <p:nvPr/>
              </p:nvSpPr>
              <p:spPr>
                <a:xfrm>
                  <a:off x="1889498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D667927F-0F1D-5755-00A9-AC006BC03A4E}"/>
                    </a:ext>
                  </a:extLst>
                </p:cNvPr>
                <p:cNvSpPr/>
                <p:nvPr/>
              </p:nvSpPr>
              <p:spPr>
                <a:xfrm>
                  <a:off x="2337966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40CAF38D-DE5C-3599-B5E9-CB223761F79B}"/>
                </a:ext>
              </a:extLst>
            </p:cNvPr>
            <p:cNvSpPr/>
            <p:nvPr/>
          </p:nvSpPr>
          <p:spPr>
            <a:xfrm>
              <a:off x="793102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FEE47A8C-C0FA-C96C-0866-4035A2DDCABA}"/>
              </a:ext>
            </a:extLst>
          </p:cNvPr>
          <p:cNvGrpSpPr/>
          <p:nvPr/>
        </p:nvGrpSpPr>
        <p:grpSpPr>
          <a:xfrm>
            <a:off x="3883774" y="3874269"/>
            <a:ext cx="2432564" cy="2432564"/>
            <a:chOff x="3883774" y="3874269"/>
            <a:chExt cx="2432564" cy="2432564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A7CF5823-F122-E1FC-81E7-ED17ABA25CEC}"/>
                </a:ext>
              </a:extLst>
            </p:cNvPr>
            <p:cNvGrpSpPr/>
            <p:nvPr/>
          </p:nvGrpSpPr>
          <p:grpSpPr>
            <a:xfrm>
              <a:off x="3895680" y="4345335"/>
              <a:ext cx="2356784" cy="1505724"/>
              <a:chOff x="3895680" y="1268760"/>
              <a:chExt cx="2356784" cy="1505724"/>
            </a:xfrm>
          </p:grpSpPr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B6CBB9B6-C866-AE80-86DF-BEA80866B81B}"/>
                  </a:ext>
                </a:extLst>
              </p:cNvPr>
              <p:cNvSpPr/>
              <p:nvPr/>
            </p:nvSpPr>
            <p:spPr>
              <a:xfrm>
                <a:off x="3895680" y="1268760"/>
                <a:ext cx="2356784" cy="1505724"/>
              </a:xfrm>
              <a:prstGeom prst="roundRect">
                <a:avLst>
                  <a:gd name="adj" fmla="val 7794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D0B570A2-20C3-B8AC-7089-60128512A6F5}"/>
                  </a:ext>
                </a:extLst>
              </p:cNvPr>
              <p:cNvSpPr/>
              <p:nvPr/>
            </p:nvSpPr>
            <p:spPr>
              <a:xfrm>
                <a:off x="4126059" y="1638166"/>
                <a:ext cx="426609" cy="344779"/>
              </a:xfrm>
              <a:custGeom>
                <a:avLst/>
                <a:gdLst>
                  <a:gd name="csX0" fmla="*/ 803674 w 1152128"/>
                  <a:gd name="csY0" fmla="*/ 964504 h 1152128"/>
                  <a:gd name="csX1" fmla="*/ 1151684 w 1152128"/>
                  <a:gd name="csY1" fmla="*/ 964504 h 1152128"/>
                  <a:gd name="csX2" fmla="*/ 1148227 w 1152128"/>
                  <a:gd name="csY2" fmla="*/ 998803 h 1152128"/>
                  <a:gd name="csX3" fmla="*/ 960103 w 1152128"/>
                  <a:gd name="csY3" fmla="*/ 1152128 h 1152128"/>
                  <a:gd name="csX4" fmla="*/ 803674 w 1152128"/>
                  <a:gd name="csY4" fmla="*/ 1152128 h 1152128"/>
                  <a:gd name="csX5" fmla="*/ 444 w 1152128"/>
                  <a:gd name="csY5" fmla="*/ 964504 h 1152128"/>
                  <a:gd name="csX6" fmla="*/ 345575 w 1152128"/>
                  <a:gd name="csY6" fmla="*/ 964504 h 1152128"/>
                  <a:gd name="csX7" fmla="*/ 345575 w 1152128"/>
                  <a:gd name="csY7" fmla="*/ 1152128 h 1152128"/>
                  <a:gd name="csX8" fmla="*/ 192025 w 1152128"/>
                  <a:gd name="csY8" fmla="*/ 1152128 h 1152128"/>
                  <a:gd name="csX9" fmla="*/ 3901 w 1152128"/>
                  <a:gd name="csY9" fmla="*/ 998803 h 1152128"/>
                  <a:gd name="csX10" fmla="*/ 803674 w 1152128"/>
                  <a:gd name="csY10" fmla="*/ 723378 h 1152128"/>
                  <a:gd name="csX11" fmla="*/ 1152128 w 1152128"/>
                  <a:gd name="csY11" fmla="*/ 723378 h 1152128"/>
                  <a:gd name="csX12" fmla="*/ 1152128 w 1152128"/>
                  <a:gd name="csY12" fmla="*/ 911000 h 1152128"/>
                  <a:gd name="csX13" fmla="*/ 803674 w 1152128"/>
                  <a:gd name="csY13" fmla="*/ 911000 h 1152128"/>
                  <a:gd name="csX14" fmla="*/ 0 w 1152128"/>
                  <a:gd name="csY14" fmla="*/ 723378 h 1152128"/>
                  <a:gd name="csX15" fmla="*/ 345575 w 1152128"/>
                  <a:gd name="csY15" fmla="*/ 723378 h 1152128"/>
                  <a:gd name="csX16" fmla="*/ 345575 w 1152128"/>
                  <a:gd name="csY16" fmla="*/ 911000 h 1152128"/>
                  <a:gd name="csX17" fmla="*/ 0 w 1152128"/>
                  <a:gd name="csY17" fmla="*/ 911000 h 1152128"/>
                  <a:gd name="csX18" fmla="*/ 803674 w 1152128"/>
                  <a:gd name="csY18" fmla="*/ 482252 h 1152128"/>
                  <a:gd name="csX19" fmla="*/ 1152128 w 1152128"/>
                  <a:gd name="csY19" fmla="*/ 482252 h 1152128"/>
                  <a:gd name="csX20" fmla="*/ 1152128 w 1152128"/>
                  <a:gd name="csY20" fmla="*/ 669874 h 1152128"/>
                  <a:gd name="csX21" fmla="*/ 803674 w 1152128"/>
                  <a:gd name="csY21" fmla="*/ 669874 h 1152128"/>
                  <a:gd name="csX22" fmla="*/ 0 w 1152128"/>
                  <a:gd name="csY22" fmla="*/ 482252 h 1152128"/>
                  <a:gd name="csX23" fmla="*/ 345575 w 1152128"/>
                  <a:gd name="csY23" fmla="*/ 482252 h 1152128"/>
                  <a:gd name="csX24" fmla="*/ 345575 w 1152128"/>
                  <a:gd name="csY24" fmla="*/ 669874 h 1152128"/>
                  <a:gd name="csX25" fmla="*/ 0 w 1152128"/>
                  <a:gd name="csY25" fmla="*/ 669874 h 1152128"/>
                  <a:gd name="csX26" fmla="*/ 0 w 1152128"/>
                  <a:gd name="csY26" fmla="*/ 241126 h 1152128"/>
                  <a:gd name="csX27" fmla="*/ 345575 w 1152128"/>
                  <a:gd name="csY27" fmla="*/ 241126 h 1152128"/>
                  <a:gd name="csX28" fmla="*/ 345575 w 1152128"/>
                  <a:gd name="csY28" fmla="*/ 428748 h 1152128"/>
                  <a:gd name="csX29" fmla="*/ 0 w 1152128"/>
                  <a:gd name="csY29" fmla="*/ 428748 h 1152128"/>
                  <a:gd name="csX30" fmla="*/ 803674 w 1152128"/>
                  <a:gd name="csY30" fmla="*/ 0 h 1152128"/>
                  <a:gd name="csX31" fmla="*/ 960103 w 1152128"/>
                  <a:gd name="csY31" fmla="*/ 0 h 1152128"/>
                  <a:gd name="csX32" fmla="*/ 1148227 w 1152128"/>
                  <a:gd name="csY32" fmla="*/ 153325 h 1152128"/>
                  <a:gd name="csX33" fmla="*/ 1151684 w 1152128"/>
                  <a:gd name="csY33" fmla="*/ 187622 h 1152128"/>
                  <a:gd name="csX34" fmla="*/ 803674 w 1152128"/>
                  <a:gd name="csY34" fmla="*/ 187622 h 1152128"/>
                  <a:gd name="csX35" fmla="*/ 399079 w 1152128"/>
                  <a:gd name="csY35" fmla="*/ 0 h 1152128"/>
                  <a:gd name="csX36" fmla="*/ 750170 w 1152128"/>
                  <a:gd name="csY36" fmla="*/ 0 h 1152128"/>
                  <a:gd name="csX37" fmla="*/ 750170 w 1152128"/>
                  <a:gd name="csY37" fmla="*/ 242416 h 1152128"/>
                  <a:gd name="csX38" fmla="*/ 803674 w 1152128"/>
                  <a:gd name="csY38" fmla="*/ 242416 h 1152128"/>
                  <a:gd name="csX39" fmla="*/ 803674 w 1152128"/>
                  <a:gd name="csY39" fmla="*/ 241126 h 1152128"/>
                  <a:gd name="csX40" fmla="*/ 1152128 w 1152128"/>
                  <a:gd name="csY40" fmla="*/ 241126 h 1152128"/>
                  <a:gd name="csX41" fmla="*/ 1152128 w 1152128"/>
                  <a:gd name="csY41" fmla="*/ 428748 h 1152128"/>
                  <a:gd name="csX42" fmla="*/ 803674 w 1152128"/>
                  <a:gd name="csY42" fmla="*/ 428748 h 1152128"/>
                  <a:gd name="csX43" fmla="*/ 803674 w 1152128"/>
                  <a:gd name="csY43" fmla="*/ 426566 h 1152128"/>
                  <a:gd name="csX44" fmla="*/ 750170 w 1152128"/>
                  <a:gd name="csY44" fmla="*/ 426566 h 1152128"/>
                  <a:gd name="csX45" fmla="*/ 750170 w 1152128"/>
                  <a:gd name="csY45" fmla="*/ 1152128 h 1152128"/>
                  <a:gd name="csX46" fmla="*/ 399079 w 1152128"/>
                  <a:gd name="csY46" fmla="*/ 1152128 h 1152128"/>
                  <a:gd name="csX47" fmla="*/ 192025 w 1152128"/>
                  <a:gd name="csY47" fmla="*/ 0 h 1152128"/>
                  <a:gd name="csX48" fmla="*/ 345575 w 1152128"/>
                  <a:gd name="csY48" fmla="*/ 0 h 1152128"/>
                  <a:gd name="csX49" fmla="*/ 345575 w 1152128"/>
                  <a:gd name="csY49" fmla="*/ 187622 h 1152128"/>
                  <a:gd name="csX50" fmla="*/ 444 w 1152128"/>
                  <a:gd name="csY50" fmla="*/ 187622 h 1152128"/>
                  <a:gd name="csX51" fmla="*/ 3901 w 1152128"/>
                  <a:gd name="csY51" fmla="*/ 153325 h 1152128"/>
                  <a:gd name="csX52" fmla="*/ 192025 w 1152128"/>
                  <a:gd name="csY52" fmla="*/ 0 h 115212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</a:cxnLst>
                <a:rect l="l" t="t" r="r" b="b"/>
                <a:pathLst>
                  <a:path w="1152128" h="1152128">
                    <a:moveTo>
                      <a:pt x="803674" y="964504"/>
                    </a:moveTo>
                    <a:lnTo>
                      <a:pt x="1151684" y="964504"/>
                    </a:lnTo>
                    <a:lnTo>
                      <a:pt x="1148227" y="998803"/>
                    </a:lnTo>
                    <a:cubicBezTo>
                      <a:pt x="1130321" y="1086305"/>
                      <a:pt x="1052899" y="1152128"/>
                      <a:pt x="960103" y="1152128"/>
                    </a:cubicBezTo>
                    <a:lnTo>
                      <a:pt x="803674" y="1152128"/>
                    </a:lnTo>
                    <a:close/>
                    <a:moveTo>
                      <a:pt x="444" y="964504"/>
                    </a:moveTo>
                    <a:lnTo>
                      <a:pt x="345575" y="964504"/>
                    </a:lnTo>
                    <a:lnTo>
                      <a:pt x="345575" y="1152128"/>
                    </a:lnTo>
                    <a:lnTo>
                      <a:pt x="192025" y="1152128"/>
                    </a:lnTo>
                    <a:cubicBezTo>
                      <a:pt x="99230" y="1152128"/>
                      <a:pt x="21807" y="1086305"/>
                      <a:pt x="3901" y="998803"/>
                    </a:cubicBezTo>
                    <a:close/>
                    <a:moveTo>
                      <a:pt x="803674" y="723378"/>
                    </a:moveTo>
                    <a:lnTo>
                      <a:pt x="1152128" y="723378"/>
                    </a:lnTo>
                    <a:lnTo>
                      <a:pt x="1152128" y="911000"/>
                    </a:lnTo>
                    <a:lnTo>
                      <a:pt x="803674" y="911000"/>
                    </a:lnTo>
                    <a:close/>
                    <a:moveTo>
                      <a:pt x="0" y="723378"/>
                    </a:moveTo>
                    <a:lnTo>
                      <a:pt x="345575" y="723378"/>
                    </a:lnTo>
                    <a:lnTo>
                      <a:pt x="345575" y="911000"/>
                    </a:lnTo>
                    <a:lnTo>
                      <a:pt x="0" y="911000"/>
                    </a:lnTo>
                    <a:close/>
                    <a:moveTo>
                      <a:pt x="803674" y="482252"/>
                    </a:moveTo>
                    <a:lnTo>
                      <a:pt x="1152128" y="482252"/>
                    </a:lnTo>
                    <a:lnTo>
                      <a:pt x="1152128" y="669874"/>
                    </a:lnTo>
                    <a:lnTo>
                      <a:pt x="803674" y="669874"/>
                    </a:lnTo>
                    <a:close/>
                    <a:moveTo>
                      <a:pt x="0" y="482252"/>
                    </a:moveTo>
                    <a:lnTo>
                      <a:pt x="345575" y="482252"/>
                    </a:lnTo>
                    <a:lnTo>
                      <a:pt x="345575" y="669874"/>
                    </a:lnTo>
                    <a:lnTo>
                      <a:pt x="0" y="669874"/>
                    </a:lnTo>
                    <a:close/>
                    <a:moveTo>
                      <a:pt x="0" y="241126"/>
                    </a:moveTo>
                    <a:lnTo>
                      <a:pt x="345575" y="241126"/>
                    </a:lnTo>
                    <a:lnTo>
                      <a:pt x="345575" y="428748"/>
                    </a:lnTo>
                    <a:lnTo>
                      <a:pt x="0" y="428748"/>
                    </a:lnTo>
                    <a:close/>
                    <a:moveTo>
                      <a:pt x="803674" y="0"/>
                    </a:moveTo>
                    <a:lnTo>
                      <a:pt x="960103" y="0"/>
                    </a:lnTo>
                    <a:cubicBezTo>
                      <a:pt x="1052899" y="0"/>
                      <a:pt x="1130321" y="65823"/>
                      <a:pt x="1148227" y="153325"/>
                    </a:cubicBezTo>
                    <a:lnTo>
                      <a:pt x="1151684" y="187622"/>
                    </a:lnTo>
                    <a:lnTo>
                      <a:pt x="803674" y="187622"/>
                    </a:lnTo>
                    <a:close/>
                    <a:moveTo>
                      <a:pt x="399079" y="0"/>
                    </a:moveTo>
                    <a:lnTo>
                      <a:pt x="750170" y="0"/>
                    </a:lnTo>
                    <a:lnTo>
                      <a:pt x="750170" y="242416"/>
                    </a:lnTo>
                    <a:lnTo>
                      <a:pt x="803674" y="242416"/>
                    </a:lnTo>
                    <a:lnTo>
                      <a:pt x="803674" y="241126"/>
                    </a:lnTo>
                    <a:lnTo>
                      <a:pt x="1152128" y="241126"/>
                    </a:lnTo>
                    <a:lnTo>
                      <a:pt x="1152128" y="428748"/>
                    </a:lnTo>
                    <a:lnTo>
                      <a:pt x="803674" y="428748"/>
                    </a:lnTo>
                    <a:lnTo>
                      <a:pt x="803674" y="426566"/>
                    </a:lnTo>
                    <a:lnTo>
                      <a:pt x="750170" y="426566"/>
                    </a:lnTo>
                    <a:lnTo>
                      <a:pt x="750170" y="1152128"/>
                    </a:lnTo>
                    <a:lnTo>
                      <a:pt x="399079" y="1152128"/>
                    </a:lnTo>
                    <a:close/>
                    <a:moveTo>
                      <a:pt x="192025" y="0"/>
                    </a:moveTo>
                    <a:lnTo>
                      <a:pt x="345575" y="0"/>
                    </a:lnTo>
                    <a:lnTo>
                      <a:pt x="345575" y="187622"/>
                    </a:lnTo>
                    <a:lnTo>
                      <a:pt x="444" y="187622"/>
                    </a:lnTo>
                    <a:lnTo>
                      <a:pt x="3901" y="153325"/>
                    </a:lnTo>
                    <a:cubicBezTo>
                      <a:pt x="21807" y="65823"/>
                      <a:pt x="99230" y="0"/>
                      <a:pt x="192025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二等辺三角形 146">
                <a:extLst>
                  <a:ext uri="{FF2B5EF4-FFF2-40B4-BE49-F238E27FC236}">
                    <a16:creationId xmlns:a16="http://schemas.microsoft.com/office/drawing/2014/main" id="{4B0DB42F-A0A7-0BEF-2D51-33A29E916ECD}"/>
                  </a:ext>
                </a:extLst>
              </p:cNvPr>
              <p:cNvSpPr/>
              <p:nvPr/>
            </p:nvSpPr>
            <p:spPr>
              <a:xfrm rot="16200000">
                <a:off x="4037075" y="1361812"/>
                <a:ext cx="177968" cy="196399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2C0F94E-C1B1-0DEF-905C-9C85CF92BB2B}"/>
                  </a:ext>
                </a:extLst>
              </p:cNvPr>
              <p:cNvSpPr/>
              <p:nvPr/>
            </p:nvSpPr>
            <p:spPr>
              <a:xfrm>
                <a:off x="4314746" y="1423511"/>
                <a:ext cx="1244396" cy="72008"/>
              </a:xfrm>
              <a:custGeom>
                <a:avLst/>
                <a:gdLst>
                  <a:gd name="csX0" fmla="*/ 1181100 w 1244396"/>
                  <a:gd name="csY0" fmla="*/ 0 h 72008"/>
                  <a:gd name="csX1" fmla="*/ 1244396 w 1244396"/>
                  <a:gd name="csY1" fmla="*/ 0 h 72008"/>
                  <a:gd name="csX2" fmla="*/ 1244396 w 1244396"/>
                  <a:gd name="csY2" fmla="*/ 72008 h 72008"/>
                  <a:gd name="csX3" fmla="*/ 1181100 w 1244396"/>
                  <a:gd name="csY3" fmla="*/ 72008 h 72008"/>
                  <a:gd name="csX4" fmla="*/ 1073730 w 1244396"/>
                  <a:gd name="csY4" fmla="*/ 0 h 72008"/>
                  <a:gd name="csX5" fmla="*/ 1137026 w 1244396"/>
                  <a:gd name="csY5" fmla="*/ 0 h 72008"/>
                  <a:gd name="csX6" fmla="*/ 1137026 w 1244396"/>
                  <a:gd name="csY6" fmla="*/ 72008 h 72008"/>
                  <a:gd name="csX7" fmla="*/ 1073730 w 1244396"/>
                  <a:gd name="csY7" fmla="*/ 72008 h 72008"/>
                  <a:gd name="csX8" fmla="*/ 966357 w 1244396"/>
                  <a:gd name="csY8" fmla="*/ 0 h 72008"/>
                  <a:gd name="csX9" fmla="*/ 1029653 w 1244396"/>
                  <a:gd name="csY9" fmla="*/ 0 h 72008"/>
                  <a:gd name="csX10" fmla="*/ 1029653 w 1244396"/>
                  <a:gd name="csY10" fmla="*/ 72008 h 72008"/>
                  <a:gd name="csX11" fmla="*/ 966357 w 1244396"/>
                  <a:gd name="csY11" fmla="*/ 72008 h 72008"/>
                  <a:gd name="csX12" fmla="*/ 858984 w 1244396"/>
                  <a:gd name="csY12" fmla="*/ 0 h 72008"/>
                  <a:gd name="csX13" fmla="*/ 922280 w 1244396"/>
                  <a:gd name="csY13" fmla="*/ 0 h 72008"/>
                  <a:gd name="csX14" fmla="*/ 922280 w 1244396"/>
                  <a:gd name="csY14" fmla="*/ 72008 h 72008"/>
                  <a:gd name="csX15" fmla="*/ 858984 w 1244396"/>
                  <a:gd name="csY15" fmla="*/ 72008 h 72008"/>
                  <a:gd name="csX16" fmla="*/ 751611 w 1244396"/>
                  <a:gd name="csY16" fmla="*/ 0 h 72008"/>
                  <a:gd name="csX17" fmla="*/ 814907 w 1244396"/>
                  <a:gd name="csY17" fmla="*/ 0 h 72008"/>
                  <a:gd name="csX18" fmla="*/ 814907 w 1244396"/>
                  <a:gd name="csY18" fmla="*/ 72008 h 72008"/>
                  <a:gd name="csX19" fmla="*/ 751611 w 1244396"/>
                  <a:gd name="csY19" fmla="*/ 72008 h 72008"/>
                  <a:gd name="csX20" fmla="*/ 644238 w 1244396"/>
                  <a:gd name="csY20" fmla="*/ 0 h 72008"/>
                  <a:gd name="csX21" fmla="*/ 707534 w 1244396"/>
                  <a:gd name="csY21" fmla="*/ 0 h 72008"/>
                  <a:gd name="csX22" fmla="*/ 707534 w 1244396"/>
                  <a:gd name="csY22" fmla="*/ 72008 h 72008"/>
                  <a:gd name="csX23" fmla="*/ 644238 w 1244396"/>
                  <a:gd name="csY23" fmla="*/ 72008 h 72008"/>
                  <a:gd name="csX24" fmla="*/ 536865 w 1244396"/>
                  <a:gd name="csY24" fmla="*/ 0 h 72008"/>
                  <a:gd name="csX25" fmla="*/ 600161 w 1244396"/>
                  <a:gd name="csY25" fmla="*/ 0 h 72008"/>
                  <a:gd name="csX26" fmla="*/ 600161 w 1244396"/>
                  <a:gd name="csY26" fmla="*/ 72008 h 72008"/>
                  <a:gd name="csX27" fmla="*/ 536865 w 1244396"/>
                  <a:gd name="csY27" fmla="*/ 72008 h 72008"/>
                  <a:gd name="csX28" fmla="*/ 429492 w 1244396"/>
                  <a:gd name="csY28" fmla="*/ 0 h 72008"/>
                  <a:gd name="csX29" fmla="*/ 492788 w 1244396"/>
                  <a:gd name="csY29" fmla="*/ 0 h 72008"/>
                  <a:gd name="csX30" fmla="*/ 492788 w 1244396"/>
                  <a:gd name="csY30" fmla="*/ 72008 h 72008"/>
                  <a:gd name="csX31" fmla="*/ 429492 w 1244396"/>
                  <a:gd name="csY31" fmla="*/ 72008 h 72008"/>
                  <a:gd name="csX32" fmla="*/ 322119 w 1244396"/>
                  <a:gd name="csY32" fmla="*/ 0 h 72008"/>
                  <a:gd name="csX33" fmla="*/ 385415 w 1244396"/>
                  <a:gd name="csY33" fmla="*/ 0 h 72008"/>
                  <a:gd name="csX34" fmla="*/ 385415 w 1244396"/>
                  <a:gd name="csY34" fmla="*/ 72008 h 72008"/>
                  <a:gd name="csX35" fmla="*/ 322119 w 1244396"/>
                  <a:gd name="csY35" fmla="*/ 72008 h 72008"/>
                  <a:gd name="csX36" fmla="*/ 214746 w 1244396"/>
                  <a:gd name="csY36" fmla="*/ 0 h 72008"/>
                  <a:gd name="csX37" fmla="*/ 278042 w 1244396"/>
                  <a:gd name="csY37" fmla="*/ 0 h 72008"/>
                  <a:gd name="csX38" fmla="*/ 278042 w 1244396"/>
                  <a:gd name="csY38" fmla="*/ 72008 h 72008"/>
                  <a:gd name="csX39" fmla="*/ 214746 w 1244396"/>
                  <a:gd name="csY39" fmla="*/ 72008 h 72008"/>
                  <a:gd name="csX40" fmla="*/ 107373 w 1244396"/>
                  <a:gd name="csY40" fmla="*/ 0 h 72008"/>
                  <a:gd name="csX41" fmla="*/ 170669 w 1244396"/>
                  <a:gd name="csY41" fmla="*/ 0 h 72008"/>
                  <a:gd name="csX42" fmla="*/ 170669 w 1244396"/>
                  <a:gd name="csY42" fmla="*/ 72008 h 72008"/>
                  <a:gd name="csX43" fmla="*/ 107373 w 1244396"/>
                  <a:gd name="csY43" fmla="*/ 72008 h 72008"/>
                  <a:gd name="csX44" fmla="*/ 0 w 1244396"/>
                  <a:gd name="csY44" fmla="*/ 0 h 72008"/>
                  <a:gd name="csX45" fmla="*/ 63296 w 1244396"/>
                  <a:gd name="csY45" fmla="*/ 0 h 72008"/>
                  <a:gd name="csX46" fmla="*/ 63296 w 1244396"/>
                  <a:gd name="csY46" fmla="*/ 72008 h 72008"/>
                  <a:gd name="csX47" fmla="*/ 0 w 1244396"/>
                  <a:gd name="csY47" fmla="*/ 72008 h 720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44396" h="72008">
                    <a:moveTo>
                      <a:pt x="1181100" y="0"/>
                    </a:moveTo>
                    <a:lnTo>
                      <a:pt x="1244396" y="0"/>
                    </a:lnTo>
                    <a:lnTo>
                      <a:pt x="1244396" y="72008"/>
                    </a:lnTo>
                    <a:lnTo>
                      <a:pt x="1181100" y="72008"/>
                    </a:lnTo>
                    <a:close/>
                    <a:moveTo>
                      <a:pt x="1073730" y="0"/>
                    </a:moveTo>
                    <a:lnTo>
                      <a:pt x="1137026" y="0"/>
                    </a:lnTo>
                    <a:lnTo>
                      <a:pt x="1137026" y="72008"/>
                    </a:lnTo>
                    <a:lnTo>
                      <a:pt x="1073730" y="72008"/>
                    </a:lnTo>
                    <a:close/>
                    <a:moveTo>
                      <a:pt x="966357" y="0"/>
                    </a:moveTo>
                    <a:lnTo>
                      <a:pt x="1029653" y="0"/>
                    </a:lnTo>
                    <a:lnTo>
                      <a:pt x="1029653" y="72008"/>
                    </a:lnTo>
                    <a:lnTo>
                      <a:pt x="966357" y="72008"/>
                    </a:lnTo>
                    <a:close/>
                    <a:moveTo>
                      <a:pt x="858984" y="0"/>
                    </a:moveTo>
                    <a:lnTo>
                      <a:pt x="922280" y="0"/>
                    </a:lnTo>
                    <a:lnTo>
                      <a:pt x="922280" y="72008"/>
                    </a:lnTo>
                    <a:lnTo>
                      <a:pt x="858984" y="72008"/>
                    </a:lnTo>
                    <a:close/>
                    <a:moveTo>
                      <a:pt x="751611" y="0"/>
                    </a:moveTo>
                    <a:lnTo>
                      <a:pt x="814907" y="0"/>
                    </a:lnTo>
                    <a:lnTo>
                      <a:pt x="814907" y="72008"/>
                    </a:lnTo>
                    <a:lnTo>
                      <a:pt x="751611" y="72008"/>
                    </a:lnTo>
                    <a:close/>
                    <a:moveTo>
                      <a:pt x="644238" y="0"/>
                    </a:moveTo>
                    <a:lnTo>
                      <a:pt x="707534" y="0"/>
                    </a:lnTo>
                    <a:lnTo>
                      <a:pt x="707534" y="72008"/>
                    </a:lnTo>
                    <a:lnTo>
                      <a:pt x="644238" y="72008"/>
                    </a:lnTo>
                    <a:close/>
                    <a:moveTo>
                      <a:pt x="536865" y="0"/>
                    </a:moveTo>
                    <a:lnTo>
                      <a:pt x="600161" y="0"/>
                    </a:lnTo>
                    <a:lnTo>
                      <a:pt x="600161" y="72008"/>
                    </a:lnTo>
                    <a:lnTo>
                      <a:pt x="536865" y="72008"/>
                    </a:lnTo>
                    <a:close/>
                    <a:moveTo>
                      <a:pt x="429492" y="0"/>
                    </a:moveTo>
                    <a:lnTo>
                      <a:pt x="492788" y="0"/>
                    </a:lnTo>
                    <a:lnTo>
                      <a:pt x="492788" y="72008"/>
                    </a:lnTo>
                    <a:lnTo>
                      <a:pt x="429492" y="72008"/>
                    </a:lnTo>
                    <a:close/>
                    <a:moveTo>
                      <a:pt x="322119" y="0"/>
                    </a:moveTo>
                    <a:lnTo>
                      <a:pt x="385415" y="0"/>
                    </a:lnTo>
                    <a:lnTo>
                      <a:pt x="385415" y="72008"/>
                    </a:lnTo>
                    <a:lnTo>
                      <a:pt x="322119" y="72008"/>
                    </a:lnTo>
                    <a:close/>
                    <a:moveTo>
                      <a:pt x="214746" y="0"/>
                    </a:moveTo>
                    <a:lnTo>
                      <a:pt x="278042" y="0"/>
                    </a:lnTo>
                    <a:lnTo>
                      <a:pt x="278042" y="72008"/>
                    </a:lnTo>
                    <a:lnTo>
                      <a:pt x="214746" y="72008"/>
                    </a:lnTo>
                    <a:close/>
                    <a:moveTo>
                      <a:pt x="107373" y="0"/>
                    </a:moveTo>
                    <a:lnTo>
                      <a:pt x="170669" y="0"/>
                    </a:lnTo>
                    <a:lnTo>
                      <a:pt x="170669" y="72008"/>
                    </a:lnTo>
                    <a:lnTo>
                      <a:pt x="107373" y="72008"/>
                    </a:lnTo>
                    <a:close/>
                    <a:moveTo>
                      <a:pt x="0" y="0"/>
                    </a:moveTo>
                    <a:lnTo>
                      <a:pt x="63296" y="0"/>
                    </a:lnTo>
                    <a:lnTo>
                      <a:pt x="63296" y="72008"/>
                    </a:lnTo>
                    <a:lnTo>
                      <a:pt x="0" y="720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DB01FC53-B8A7-5E97-DA30-54AE1B380DC3}"/>
                  </a:ext>
                </a:extLst>
              </p:cNvPr>
              <p:cNvSpPr/>
              <p:nvPr/>
            </p:nvSpPr>
            <p:spPr>
              <a:xfrm>
                <a:off x="4092079" y="2502871"/>
                <a:ext cx="1244396" cy="117955"/>
              </a:xfrm>
              <a:custGeom>
                <a:avLst/>
                <a:gdLst>
                  <a:gd name="csX0" fmla="*/ 1181100 w 1244396"/>
                  <a:gd name="csY0" fmla="*/ 0 h 72008"/>
                  <a:gd name="csX1" fmla="*/ 1244396 w 1244396"/>
                  <a:gd name="csY1" fmla="*/ 0 h 72008"/>
                  <a:gd name="csX2" fmla="*/ 1244396 w 1244396"/>
                  <a:gd name="csY2" fmla="*/ 72008 h 72008"/>
                  <a:gd name="csX3" fmla="*/ 1181100 w 1244396"/>
                  <a:gd name="csY3" fmla="*/ 72008 h 72008"/>
                  <a:gd name="csX4" fmla="*/ 1073730 w 1244396"/>
                  <a:gd name="csY4" fmla="*/ 0 h 72008"/>
                  <a:gd name="csX5" fmla="*/ 1137026 w 1244396"/>
                  <a:gd name="csY5" fmla="*/ 0 h 72008"/>
                  <a:gd name="csX6" fmla="*/ 1137026 w 1244396"/>
                  <a:gd name="csY6" fmla="*/ 72008 h 72008"/>
                  <a:gd name="csX7" fmla="*/ 1073730 w 1244396"/>
                  <a:gd name="csY7" fmla="*/ 72008 h 72008"/>
                  <a:gd name="csX8" fmla="*/ 966357 w 1244396"/>
                  <a:gd name="csY8" fmla="*/ 0 h 72008"/>
                  <a:gd name="csX9" fmla="*/ 1029653 w 1244396"/>
                  <a:gd name="csY9" fmla="*/ 0 h 72008"/>
                  <a:gd name="csX10" fmla="*/ 1029653 w 1244396"/>
                  <a:gd name="csY10" fmla="*/ 72008 h 72008"/>
                  <a:gd name="csX11" fmla="*/ 966357 w 1244396"/>
                  <a:gd name="csY11" fmla="*/ 72008 h 72008"/>
                  <a:gd name="csX12" fmla="*/ 858984 w 1244396"/>
                  <a:gd name="csY12" fmla="*/ 0 h 72008"/>
                  <a:gd name="csX13" fmla="*/ 922280 w 1244396"/>
                  <a:gd name="csY13" fmla="*/ 0 h 72008"/>
                  <a:gd name="csX14" fmla="*/ 922280 w 1244396"/>
                  <a:gd name="csY14" fmla="*/ 72008 h 72008"/>
                  <a:gd name="csX15" fmla="*/ 858984 w 1244396"/>
                  <a:gd name="csY15" fmla="*/ 72008 h 72008"/>
                  <a:gd name="csX16" fmla="*/ 751611 w 1244396"/>
                  <a:gd name="csY16" fmla="*/ 0 h 72008"/>
                  <a:gd name="csX17" fmla="*/ 814907 w 1244396"/>
                  <a:gd name="csY17" fmla="*/ 0 h 72008"/>
                  <a:gd name="csX18" fmla="*/ 814907 w 1244396"/>
                  <a:gd name="csY18" fmla="*/ 72008 h 72008"/>
                  <a:gd name="csX19" fmla="*/ 751611 w 1244396"/>
                  <a:gd name="csY19" fmla="*/ 72008 h 72008"/>
                  <a:gd name="csX20" fmla="*/ 644238 w 1244396"/>
                  <a:gd name="csY20" fmla="*/ 0 h 72008"/>
                  <a:gd name="csX21" fmla="*/ 707534 w 1244396"/>
                  <a:gd name="csY21" fmla="*/ 0 h 72008"/>
                  <a:gd name="csX22" fmla="*/ 707534 w 1244396"/>
                  <a:gd name="csY22" fmla="*/ 72008 h 72008"/>
                  <a:gd name="csX23" fmla="*/ 644238 w 1244396"/>
                  <a:gd name="csY23" fmla="*/ 72008 h 72008"/>
                  <a:gd name="csX24" fmla="*/ 536865 w 1244396"/>
                  <a:gd name="csY24" fmla="*/ 0 h 72008"/>
                  <a:gd name="csX25" fmla="*/ 600161 w 1244396"/>
                  <a:gd name="csY25" fmla="*/ 0 h 72008"/>
                  <a:gd name="csX26" fmla="*/ 600161 w 1244396"/>
                  <a:gd name="csY26" fmla="*/ 72008 h 72008"/>
                  <a:gd name="csX27" fmla="*/ 536865 w 1244396"/>
                  <a:gd name="csY27" fmla="*/ 72008 h 72008"/>
                  <a:gd name="csX28" fmla="*/ 429492 w 1244396"/>
                  <a:gd name="csY28" fmla="*/ 0 h 72008"/>
                  <a:gd name="csX29" fmla="*/ 492788 w 1244396"/>
                  <a:gd name="csY29" fmla="*/ 0 h 72008"/>
                  <a:gd name="csX30" fmla="*/ 492788 w 1244396"/>
                  <a:gd name="csY30" fmla="*/ 72008 h 72008"/>
                  <a:gd name="csX31" fmla="*/ 429492 w 1244396"/>
                  <a:gd name="csY31" fmla="*/ 72008 h 72008"/>
                  <a:gd name="csX32" fmla="*/ 322119 w 1244396"/>
                  <a:gd name="csY32" fmla="*/ 0 h 72008"/>
                  <a:gd name="csX33" fmla="*/ 385415 w 1244396"/>
                  <a:gd name="csY33" fmla="*/ 0 h 72008"/>
                  <a:gd name="csX34" fmla="*/ 385415 w 1244396"/>
                  <a:gd name="csY34" fmla="*/ 72008 h 72008"/>
                  <a:gd name="csX35" fmla="*/ 322119 w 1244396"/>
                  <a:gd name="csY35" fmla="*/ 72008 h 72008"/>
                  <a:gd name="csX36" fmla="*/ 214746 w 1244396"/>
                  <a:gd name="csY36" fmla="*/ 0 h 72008"/>
                  <a:gd name="csX37" fmla="*/ 278042 w 1244396"/>
                  <a:gd name="csY37" fmla="*/ 0 h 72008"/>
                  <a:gd name="csX38" fmla="*/ 278042 w 1244396"/>
                  <a:gd name="csY38" fmla="*/ 72008 h 72008"/>
                  <a:gd name="csX39" fmla="*/ 214746 w 1244396"/>
                  <a:gd name="csY39" fmla="*/ 72008 h 72008"/>
                  <a:gd name="csX40" fmla="*/ 107373 w 1244396"/>
                  <a:gd name="csY40" fmla="*/ 0 h 72008"/>
                  <a:gd name="csX41" fmla="*/ 170669 w 1244396"/>
                  <a:gd name="csY41" fmla="*/ 0 h 72008"/>
                  <a:gd name="csX42" fmla="*/ 170669 w 1244396"/>
                  <a:gd name="csY42" fmla="*/ 72008 h 72008"/>
                  <a:gd name="csX43" fmla="*/ 107373 w 1244396"/>
                  <a:gd name="csY43" fmla="*/ 72008 h 72008"/>
                  <a:gd name="csX44" fmla="*/ 0 w 1244396"/>
                  <a:gd name="csY44" fmla="*/ 0 h 72008"/>
                  <a:gd name="csX45" fmla="*/ 63296 w 1244396"/>
                  <a:gd name="csY45" fmla="*/ 0 h 72008"/>
                  <a:gd name="csX46" fmla="*/ 63296 w 1244396"/>
                  <a:gd name="csY46" fmla="*/ 72008 h 72008"/>
                  <a:gd name="csX47" fmla="*/ 0 w 1244396"/>
                  <a:gd name="csY47" fmla="*/ 72008 h 720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44396" h="72008">
                    <a:moveTo>
                      <a:pt x="1181100" y="0"/>
                    </a:moveTo>
                    <a:lnTo>
                      <a:pt x="1244396" y="0"/>
                    </a:lnTo>
                    <a:lnTo>
                      <a:pt x="1244396" y="72008"/>
                    </a:lnTo>
                    <a:lnTo>
                      <a:pt x="1181100" y="72008"/>
                    </a:lnTo>
                    <a:close/>
                    <a:moveTo>
                      <a:pt x="1073730" y="0"/>
                    </a:moveTo>
                    <a:lnTo>
                      <a:pt x="1137026" y="0"/>
                    </a:lnTo>
                    <a:lnTo>
                      <a:pt x="1137026" y="72008"/>
                    </a:lnTo>
                    <a:lnTo>
                      <a:pt x="1073730" y="72008"/>
                    </a:lnTo>
                    <a:close/>
                    <a:moveTo>
                      <a:pt x="966357" y="0"/>
                    </a:moveTo>
                    <a:lnTo>
                      <a:pt x="1029653" y="0"/>
                    </a:lnTo>
                    <a:lnTo>
                      <a:pt x="1029653" y="72008"/>
                    </a:lnTo>
                    <a:lnTo>
                      <a:pt x="966357" y="72008"/>
                    </a:lnTo>
                    <a:close/>
                    <a:moveTo>
                      <a:pt x="858984" y="0"/>
                    </a:moveTo>
                    <a:lnTo>
                      <a:pt x="922280" y="0"/>
                    </a:lnTo>
                    <a:lnTo>
                      <a:pt x="922280" y="72008"/>
                    </a:lnTo>
                    <a:lnTo>
                      <a:pt x="858984" y="72008"/>
                    </a:lnTo>
                    <a:close/>
                    <a:moveTo>
                      <a:pt x="751611" y="0"/>
                    </a:moveTo>
                    <a:lnTo>
                      <a:pt x="814907" y="0"/>
                    </a:lnTo>
                    <a:lnTo>
                      <a:pt x="814907" y="72008"/>
                    </a:lnTo>
                    <a:lnTo>
                      <a:pt x="751611" y="72008"/>
                    </a:lnTo>
                    <a:close/>
                    <a:moveTo>
                      <a:pt x="644238" y="0"/>
                    </a:moveTo>
                    <a:lnTo>
                      <a:pt x="707534" y="0"/>
                    </a:lnTo>
                    <a:lnTo>
                      <a:pt x="707534" y="72008"/>
                    </a:lnTo>
                    <a:lnTo>
                      <a:pt x="644238" y="72008"/>
                    </a:lnTo>
                    <a:close/>
                    <a:moveTo>
                      <a:pt x="536865" y="0"/>
                    </a:moveTo>
                    <a:lnTo>
                      <a:pt x="600161" y="0"/>
                    </a:lnTo>
                    <a:lnTo>
                      <a:pt x="600161" y="72008"/>
                    </a:lnTo>
                    <a:lnTo>
                      <a:pt x="536865" y="72008"/>
                    </a:lnTo>
                    <a:close/>
                    <a:moveTo>
                      <a:pt x="429492" y="0"/>
                    </a:moveTo>
                    <a:lnTo>
                      <a:pt x="492788" y="0"/>
                    </a:lnTo>
                    <a:lnTo>
                      <a:pt x="492788" y="72008"/>
                    </a:lnTo>
                    <a:lnTo>
                      <a:pt x="429492" y="72008"/>
                    </a:lnTo>
                    <a:close/>
                    <a:moveTo>
                      <a:pt x="322119" y="0"/>
                    </a:moveTo>
                    <a:lnTo>
                      <a:pt x="385415" y="0"/>
                    </a:lnTo>
                    <a:lnTo>
                      <a:pt x="385415" y="72008"/>
                    </a:lnTo>
                    <a:lnTo>
                      <a:pt x="322119" y="72008"/>
                    </a:lnTo>
                    <a:close/>
                    <a:moveTo>
                      <a:pt x="214746" y="0"/>
                    </a:moveTo>
                    <a:lnTo>
                      <a:pt x="278042" y="0"/>
                    </a:lnTo>
                    <a:lnTo>
                      <a:pt x="278042" y="72008"/>
                    </a:lnTo>
                    <a:lnTo>
                      <a:pt x="214746" y="72008"/>
                    </a:lnTo>
                    <a:close/>
                    <a:moveTo>
                      <a:pt x="107373" y="0"/>
                    </a:moveTo>
                    <a:lnTo>
                      <a:pt x="170669" y="0"/>
                    </a:lnTo>
                    <a:lnTo>
                      <a:pt x="170669" y="72008"/>
                    </a:lnTo>
                    <a:lnTo>
                      <a:pt x="107373" y="72008"/>
                    </a:lnTo>
                    <a:close/>
                    <a:moveTo>
                      <a:pt x="0" y="0"/>
                    </a:moveTo>
                    <a:lnTo>
                      <a:pt x="63296" y="0"/>
                    </a:lnTo>
                    <a:lnTo>
                      <a:pt x="63296" y="72008"/>
                    </a:lnTo>
                    <a:lnTo>
                      <a:pt x="0" y="720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8EB14AA8-22AE-A15E-237B-E037DB9341E6}"/>
                  </a:ext>
                </a:extLst>
              </p:cNvPr>
              <p:cNvSpPr/>
              <p:nvPr/>
            </p:nvSpPr>
            <p:spPr>
              <a:xfrm>
                <a:off x="5710452" y="2409489"/>
                <a:ext cx="400789" cy="23795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8FC596D5-4D1A-B744-E058-32B074333745}"/>
                  </a:ext>
                </a:extLst>
              </p:cNvPr>
              <p:cNvGrpSpPr/>
              <p:nvPr/>
            </p:nvGrpSpPr>
            <p:grpSpPr>
              <a:xfrm>
                <a:off x="4267146" y="2077307"/>
                <a:ext cx="1725414" cy="128588"/>
                <a:chOff x="992560" y="642265"/>
                <a:chExt cx="1725414" cy="128588"/>
              </a:xfrm>
            </p:grpSpPr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40BAA777-5E30-84CE-BA80-FC6F53C1B39F}"/>
                    </a:ext>
                  </a:extLst>
                </p:cNvPr>
                <p:cNvSpPr/>
                <p:nvPr/>
              </p:nvSpPr>
              <p:spPr>
                <a:xfrm>
                  <a:off x="992560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B8E257A0-3D67-DA4D-0338-A658B129BAE1}"/>
                    </a:ext>
                  </a:extLst>
                </p:cNvPr>
                <p:cNvSpPr/>
                <p:nvPr/>
              </p:nvSpPr>
              <p:spPr>
                <a:xfrm>
                  <a:off x="1441029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1754F3B4-ED32-FD6E-F3C5-E719C11F1C2C}"/>
                    </a:ext>
                  </a:extLst>
                </p:cNvPr>
                <p:cNvSpPr/>
                <p:nvPr/>
              </p:nvSpPr>
              <p:spPr>
                <a:xfrm>
                  <a:off x="1889498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FE867F37-FA2F-330B-BDD0-EFB581DA672F}"/>
                    </a:ext>
                  </a:extLst>
                </p:cNvPr>
                <p:cNvSpPr/>
                <p:nvPr/>
              </p:nvSpPr>
              <p:spPr>
                <a:xfrm>
                  <a:off x="2337966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5E35B83B-75C0-E428-93D7-19E36A59D92E}"/>
                </a:ext>
              </a:extLst>
            </p:cNvPr>
            <p:cNvSpPr/>
            <p:nvPr/>
          </p:nvSpPr>
          <p:spPr>
            <a:xfrm>
              <a:off x="3883774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FC52FFA7-52C6-B58A-F679-808DD1FB42F3}"/>
              </a:ext>
            </a:extLst>
          </p:cNvPr>
          <p:cNvGrpSpPr/>
          <p:nvPr/>
        </p:nvGrpSpPr>
        <p:grpSpPr>
          <a:xfrm>
            <a:off x="6910438" y="3874269"/>
            <a:ext cx="2432564" cy="2432564"/>
            <a:chOff x="6910438" y="3874269"/>
            <a:chExt cx="2432564" cy="2432564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AF13F5A2-64AA-DA3A-0327-415BD007A9AE}"/>
                </a:ext>
              </a:extLst>
            </p:cNvPr>
            <p:cNvGrpSpPr/>
            <p:nvPr/>
          </p:nvGrpSpPr>
          <p:grpSpPr>
            <a:xfrm>
              <a:off x="6969080" y="4345335"/>
              <a:ext cx="2356784" cy="1505724"/>
              <a:chOff x="6969080" y="1268760"/>
              <a:chExt cx="2356784" cy="1505724"/>
            </a:xfrm>
          </p:grpSpPr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7C715C12-058B-1114-63B4-F7524D6D810B}"/>
                  </a:ext>
                </a:extLst>
              </p:cNvPr>
              <p:cNvSpPr/>
              <p:nvPr/>
            </p:nvSpPr>
            <p:spPr>
              <a:xfrm>
                <a:off x="6969080" y="1268760"/>
                <a:ext cx="2356784" cy="1505724"/>
              </a:xfrm>
              <a:prstGeom prst="roundRect">
                <a:avLst>
                  <a:gd name="adj" fmla="val 7794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00"/>
                  </a:gs>
                </a:gsLst>
                <a:lin ang="5400000" scaled="1"/>
              </a:gra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9DC27832-8FAD-E124-09BA-61010B0D73A0}"/>
                  </a:ext>
                </a:extLst>
              </p:cNvPr>
              <p:cNvSpPr/>
              <p:nvPr/>
            </p:nvSpPr>
            <p:spPr>
              <a:xfrm>
                <a:off x="7199459" y="1638166"/>
                <a:ext cx="426609" cy="344779"/>
              </a:xfrm>
              <a:custGeom>
                <a:avLst/>
                <a:gdLst>
                  <a:gd name="csX0" fmla="*/ 803674 w 1152128"/>
                  <a:gd name="csY0" fmla="*/ 964504 h 1152128"/>
                  <a:gd name="csX1" fmla="*/ 1151684 w 1152128"/>
                  <a:gd name="csY1" fmla="*/ 964504 h 1152128"/>
                  <a:gd name="csX2" fmla="*/ 1148227 w 1152128"/>
                  <a:gd name="csY2" fmla="*/ 998803 h 1152128"/>
                  <a:gd name="csX3" fmla="*/ 960103 w 1152128"/>
                  <a:gd name="csY3" fmla="*/ 1152128 h 1152128"/>
                  <a:gd name="csX4" fmla="*/ 803674 w 1152128"/>
                  <a:gd name="csY4" fmla="*/ 1152128 h 1152128"/>
                  <a:gd name="csX5" fmla="*/ 444 w 1152128"/>
                  <a:gd name="csY5" fmla="*/ 964504 h 1152128"/>
                  <a:gd name="csX6" fmla="*/ 345575 w 1152128"/>
                  <a:gd name="csY6" fmla="*/ 964504 h 1152128"/>
                  <a:gd name="csX7" fmla="*/ 345575 w 1152128"/>
                  <a:gd name="csY7" fmla="*/ 1152128 h 1152128"/>
                  <a:gd name="csX8" fmla="*/ 192025 w 1152128"/>
                  <a:gd name="csY8" fmla="*/ 1152128 h 1152128"/>
                  <a:gd name="csX9" fmla="*/ 3901 w 1152128"/>
                  <a:gd name="csY9" fmla="*/ 998803 h 1152128"/>
                  <a:gd name="csX10" fmla="*/ 803674 w 1152128"/>
                  <a:gd name="csY10" fmla="*/ 723378 h 1152128"/>
                  <a:gd name="csX11" fmla="*/ 1152128 w 1152128"/>
                  <a:gd name="csY11" fmla="*/ 723378 h 1152128"/>
                  <a:gd name="csX12" fmla="*/ 1152128 w 1152128"/>
                  <a:gd name="csY12" fmla="*/ 911000 h 1152128"/>
                  <a:gd name="csX13" fmla="*/ 803674 w 1152128"/>
                  <a:gd name="csY13" fmla="*/ 911000 h 1152128"/>
                  <a:gd name="csX14" fmla="*/ 0 w 1152128"/>
                  <a:gd name="csY14" fmla="*/ 723378 h 1152128"/>
                  <a:gd name="csX15" fmla="*/ 345575 w 1152128"/>
                  <a:gd name="csY15" fmla="*/ 723378 h 1152128"/>
                  <a:gd name="csX16" fmla="*/ 345575 w 1152128"/>
                  <a:gd name="csY16" fmla="*/ 911000 h 1152128"/>
                  <a:gd name="csX17" fmla="*/ 0 w 1152128"/>
                  <a:gd name="csY17" fmla="*/ 911000 h 1152128"/>
                  <a:gd name="csX18" fmla="*/ 803674 w 1152128"/>
                  <a:gd name="csY18" fmla="*/ 482252 h 1152128"/>
                  <a:gd name="csX19" fmla="*/ 1152128 w 1152128"/>
                  <a:gd name="csY19" fmla="*/ 482252 h 1152128"/>
                  <a:gd name="csX20" fmla="*/ 1152128 w 1152128"/>
                  <a:gd name="csY20" fmla="*/ 669874 h 1152128"/>
                  <a:gd name="csX21" fmla="*/ 803674 w 1152128"/>
                  <a:gd name="csY21" fmla="*/ 669874 h 1152128"/>
                  <a:gd name="csX22" fmla="*/ 0 w 1152128"/>
                  <a:gd name="csY22" fmla="*/ 482252 h 1152128"/>
                  <a:gd name="csX23" fmla="*/ 345575 w 1152128"/>
                  <a:gd name="csY23" fmla="*/ 482252 h 1152128"/>
                  <a:gd name="csX24" fmla="*/ 345575 w 1152128"/>
                  <a:gd name="csY24" fmla="*/ 669874 h 1152128"/>
                  <a:gd name="csX25" fmla="*/ 0 w 1152128"/>
                  <a:gd name="csY25" fmla="*/ 669874 h 1152128"/>
                  <a:gd name="csX26" fmla="*/ 0 w 1152128"/>
                  <a:gd name="csY26" fmla="*/ 241126 h 1152128"/>
                  <a:gd name="csX27" fmla="*/ 345575 w 1152128"/>
                  <a:gd name="csY27" fmla="*/ 241126 h 1152128"/>
                  <a:gd name="csX28" fmla="*/ 345575 w 1152128"/>
                  <a:gd name="csY28" fmla="*/ 428748 h 1152128"/>
                  <a:gd name="csX29" fmla="*/ 0 w 1152128"/>
                  <a:gd name="csY29" fmla="*/ 428748 h 1152128"/>
                  <a:gd name="csX30" fmla="*/ 803674 w 1152128"/>
                  <a:gd name="csY30" fmla="*/ 0 h 1152128"/>
                  <a:gd name="csX31" fmla="*/ 960103 w 1152128"/>
                  <a:gd name="csY31" fmla="*/ 0 h 1152128"/>
                  <a:gd name="csX32" fmla="*/ 1148227 w 1152128"/>
                  <a:gd name="csY32" fmla="*/ 153325 h 1152128"/>
                  <a:gd name="csX33" fmla="*/ 1151684 w 1152128"/>
                  <a:gd name="csY33" fmla="*/ 187622 h 1152128"/>
                  <a:gd name="csX34" fmla="*/ 803674 w 1152128"/>
                  <a:gd name="csY34" fmla="*/ 187622 h 1152128"/>
                  <a:gd name="csX35" fmla="*/ 399079 w 1152128"/>
                  <a:gd name="csY35" fmla="*/ 0 h 1152128"/>
                  <a:gd name="csX36" fmla="*/ 750170 w 1152128"/>
                  <a:gd name="csY36" fmla="*/ 0 h 1152128"/>
                  <a:gd name="csX37" fmla="*/ 750170 w 1152128"/>
                  <a:gd name="csY37" fmla="*/ 242416 h 1152128"/>
                  <a:gd name="csX38" fmla="*/ 803674 w 1152128"/>
                  <a:gd name="csY38" fmla="*/ 242416 h 1152128"/>
                  <a:gd name="csX39" fmla="*/ 803674 w 1152128"/>
                  <a:gd name="csY39" fmla="*/ 241126 h 1152128"/>
                  <a:gd name="csX40" fmla="*/ 1152128 w 1152128"/>
                  <a:gd name="csY40" fmla="*/ 241126 h 1152128"/>
                  <a:gd name="csX41" fmla="*/ 1152128 w 1152128"/>
                  <a:gd name="csY41" fmla="*/ 428748 h 1152128"/>
                  <a:gd name="csX42" fmla="*/ 803674 w 1152128"/>
                  <a:gd name="csY42" fmla="*/ 428748 h 1152128"/>
                  <a:gd name="csX43" fmla="*/ 803674 w 1152128"/>
                  <a:gd name="csY43" fmla="*/ 426566 h 1152128"/>
                  <a:gd name="csX44" fmla="*/ 750170 w 1152128"/>
                  <a:gd name="csY44" fmla="*/ 426566 h 1152128"/>
                  <a:gd name="csX45" fmla="*/ 750170 w 1152128"/>
                  <a:gd name="csY45" fmla="*/ 1152128 h 1152128"/>
                  <a:gd name="csX46" fmla="*/ 399079 w 1152128"/>
                  <a:gd name="csY46" fmla="*/ 1152128 h 1152128"/>
                  <a:gd name="csX47" fmla="*/ 192025 w 1152128"/>
                  <a:gd name="csY47" fmla="*/ 0 h 1152128"/>
                  <a:gd name="csX48" fmla="*/ 345575 w 1152128"/>
                  <a:gd name="csY48" fmla="*/ 0 h 1152128"/>
                  <a:gd name="csX49" fmla="*/ 345575 w 1152128"/>
                  <a:gd name="csY49" fmla="*/ 187622 h 1152128"/>
                  <a:gd name="csX50" fmla="*/ 444 w 1152128"/>
                  <a:gd name="csY50" fmla="*/ 187622 h 1152128"/>
                  <a:gd name="csX51" fmla="*/ 3901 w 1152128"/>
                  <a:gd name="csY51" fmla="*/ 153325 h 1152128"/>
                  <a:gd name="csX52" fmla="*/ 192025 w 1152128"/>
                  <a:gd name="csY52" fmla="*/ 0 h 115212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</a:cxnLst>
                <a:rect l="l" t="t" r="r" b="b"/>
                <a:pathLst>
                  <a:path w="1152128" h="1152128">
                    <a:moveTo>
                      <a:pt x="803674" y="964504"/>
                    </a:moveTo>
                    <a:lnTo>
                      <a:pt x="1151684" y="964504"/>
                    </a:lnTo>
                    <a:lnTo>
                      <a:pt x="1148227" y="998803"/>
                    </a:lnTo>
                    <a:cubicBezTo>
                      <a:pt x="1130321" y="1086305"/>
                      <a:pt x="1052899" y="1152128"/>
                      <a:pt x="960103" y="1152128"/>
                    </a:cubicBezTo>
                    <a:lnTo>
                      <a:pt x="803674" y="1152128"/>
                    </a:lnTo>
                    <a:close/>
                    <a:moveTo>
                      <a:pt x="444" y="964504"/>
                    </a:moveTo>
                    <a:lnTo>
                      <a:pt x="345575" y="964504"/>
                    </a:lnTo>
                    <a:lnTo>
                      <a:pt x="345575" y="1152128"/>
                    </a:lnTo>
                    <a:lnTo>
                      <a:pt x="192025" y="1152128"/>
                    </a:lnTo>
                    <a:cubicBezTo>
                      <a:pt x="99230" y="1152128"/>
                      <a:pt x="21807" y="1086305"/>
                      <a:pt x="3901" y="998803"/>
                    </a:cubicBezTo>
                    <a:close/>
                    <a:moveTo>
                      <a:pt x="803674" y="723378"/>
                    </a:moveTo>
                    <a:lnTo>
                      <a:pt x="1152128" y="723378"/>
                    </a:lnTo>
                    <a:lnTo>
                      <a:pt x="1152128" y="911000"/>
                    </a:lnTo>
                    <a:lnTo>
                      <a:pt x="803674" y="911000"/>
                    </a:lnTo>
                    <a:close/>
                    <a:moveTo>
                      <a:pt x="0" y="723378"/>
                    </a:moveTo>
                    <a:lnTo>
                      <a:pt x="345575" y="723378"/>
                    </a:lnTo>
                    <a:lnTo>
                      <a:pt x="345575" y="911000"/>
                    </a:lnTo>
                    <a:lnTo>
                      <a:pt x="0" y="911000"/>
                    </a:lnTo>
                    <a:close/>
                    <a:moveTo>
                      <a:pt x="803674" y="482252"/>
                    </a:moveTo>
                    <a:lnTo>
                      <a:pt x="1152128" y="482252"/>
                    </a:lnTo>
                    <a:lnTo>
                      <a:pt x="1152128" y="669874"/>
                    </a:lnTo>
                    <a:lnTo>
                      <a:pt x="803674" y="669874"/>
                    </a:lnTo>
                    <a:close/>
                    <a:moveTo>
                      <a:pt x="0" y="482252"/>
                    </a:moveTo>
                    <a:lnTo>
                      <a:pt x="345575" y="482252"/>
                    </a:lnTo>
                    <a:lnTo>
                      <a:pt x="345575" y="669874"/>
                    </a:lnTo>
                    <a:lnTo>
                      <a:pt x="0" y="669874"/>
                    </a:lnTo>
                    <a:close/>
                    <a:moveTo>
                      <a:pt x="0" y="241126"/>
                    </a:moveTo>
                    <a:lnTo>
                      <a:pt x="345575" y="241126"/>
                    </a:lnTo>
                    <a:lnTo>
                      <a:pt x="345575" y="428748"/>
                    </a:lnTo>
                    <a:lnTo>
                      <a:pt x="0" y="428748"/>
                    </a:lnTo>
                    <a:close/>
                    <a:moveTo>
                      <a:pt x="803674" y="0"/>
                    </a:moveTo>
                    <a:lnTo>
                      <a:pt x="960103" y="0"/>
                    </a:lnTo>
                    <a:cubicBezTo>
                      <a:pt x="1052899" y="0"/>
                      <a:pt x="1130321" y="65823"/>
                      <a:pt x="1148227" y="153325"/>
                    </a:cubicBezTo>
                    <a:lnTo>
                      <a:pt x="1151684" y="187622"/>
                    </a:lnTo>
                    <a:lnTo>
                      <a:pt x="803674" y="187622"/>
                    </a:lnTo>
                    <a:close/>
                    <a:moveTo>
                      <a:pt x="399079" y="0"/>
                    </a:moveTo>
                    <a:lnTo>
                      <a:pt x="750170" y="0"/>
                    </a:lnTo>
                    <a:lnTo>
                      <a:pt x="750170" y="242416"/>
                    </a:lnTo>
                    <a:lnTo>
                      <a:pt x="803674" y="242416"/>
                    </a:lnTo>
                    <a:lnTo>
                      <a:pt x="803674" y="241126"/>
                    </a:lnTo>
                    <a:lnTo>
                      <a:pt x="1152128" y="241126"/>
                    </a:lnTo>
                    <a:lnTo>
                      <a:pt x="1152128" y="428748"/>
                    </a:lnTo>
                    <a:lnTo>
                      <a:pt x="803674" y="428748"/>
                    </a:lnTo>
                    <a:lnTo>
                      <a:pt x="803674" y="426566"/>
                    </a:lnTo>
                    <a:lnTo>
                      <a:pt x="750170" y="426566"/>
                    </a:lnTo>
                    <a:lnTo>
                      <a:pt x="750170" y="1152128"/>
                    </a:lnTo>
                    <a:lnTo>
                      <a:pt x="399079" y="1152128"/>
                    </a:lnTo>
                    <a:close/>
                    <a:moveTo>
                      <a:pt x="192025" y="0"/>
                    </a:moveTo>
                    <a:lnTo>
                      <a:pt x="345575" y="0"/>
                    </a:lnTo>
                    <a:lnTo>
                      <a:pt x="345575" y="187622"/>
                    </a:lnTo>
                    <a:lnTo>
                      <a:pt x="444" y="187622"/>
                    </a:lnTo>
                    <a:lnTo>
                      <a:pt x="3901" y="153325"/>
                    </a:lnTo>
                    <a:cubicBezTo>
                      <a:pt x="21807" y="65823"/>
                      <a:pt x="99230" y="0"/>
                      <a:pt x="192025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二等辺三角形 159">
                <a:extLst>
                  <a:ext uri="{FF2B5EF4-FFF2-40B4-BE49-F238E27FC236}">
                    <a16:creationId xmlns:a16="http://schemas.microsoft.com/office/drawing/2014/main" id="{764F1246-0847-C202-F749-72F958FE1990}"/>
                  </a:ext>
                </a:extLst>
              </p:cNvPr>
              <p:cNvSpPr/>
              <p:nvPr/>
            </p:nvSpPr>
            <p:spPr>
              <a:xfrm rot="16200000">
                <a:off x="7110475" y="1361812"/>
                <a:ext cx="177968" cy="196399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42544B80-4641-5A28-8F4F-D5F3CC2FEFD1}"/>
                  </a:ext>
                </a:extLst>
              </p:cNvPr>
              <p:cNvSpPr/>
              <p:nvPr/>
            </p:nvSpPr>
            <p:spPr>
              <a:xfrm>
                <a:off x="7388146" y="1423511"/>
                <a:ext cx="1244396" cy="72008"/>
              </a:xfrm>
              <a:custGeom>
                <a:avLst/>
                <a:gdLst>
                  <a:gd name="csX0" fmla="*/ 1181100 w 1244396"/>
                  <a:gd name="csY0" fmla="*/ 0 h 72008"/>
                  <a:gd name="csX1" fmla="*/ 1244396 w 1244396"/>
                  <a:gd name="csY1" fmla="*/ 0 h 72008"/>
                  <a:gd name="csX2" fmla="*/ 1244396 w 1244396"/>
                  <a:gd name="csY2" fmla="*/ 72008 h 72008"/>
                  <a:gd name="csX3" fmla="*/ 1181100 w 1244396"/>
                  <a:gd name="csY3" fmla="*/ 72008 h 72008"/>
                  <a:gd name="csX4" fmla="*/ 1073730 w 1244396"/>
                  <a:gd name="csY4" fmla="*/ 0 h 72008"/>
                  <a:gd name="csX5" fmla="*/ 1137026 w 1244396"/>
                  <a:gd name="csY5" fmla="*/ 0 h 72008"/>
                  <a:gd name="csX6" fmla="*/ 1137026 w 1244396"/>
                  <a:gd name="csY6" fmla="*/ 72008 h 72008"/>
                  <a:gd name="csX7" fmla="*/ 1073730 w 1244396"/>
                  <a:gd name="csY7" fmla="*/ 72008 h 72008"/>
                  <a:gd name="csX8" fmla="*/ 966357 w 1244396"/>
                  <a:gd name="csY8" fmla="*/ 0 h 72008"/>
                  <a:gd name="csX9" fmla="*/ 1029653 w 1244396"/>
                  <a:gd name="csY9" fmla="*/ 0 h 72008"/>
                  <a:gd name="csX10" fmla="*/ 1029653 w 1244396"/>
                  <a:gd name="csY10" fmla="*/ 72008 h 72008"/>
                  <a:gd name="csX11" fmla="*/ 966357 w 1244396"/>
                  <a:gd name="csY11" fmla="*/ 72008 h 72008"/>
                  <a:gd name="csX12" fmla="*/ 858984 w 1244396"/>
                  <a:gd name="csY12" fmla="*/ 0 h 72008"/>
                  <a:gd name="csX13" fmla="*/ 922280 w 1244396"/>
                  <a:gd name="csY13" fmla="*/ 0 h 72008"/>
                  <a:gd name="csX14" fmla="*/ 922280 w 1244396"/>
                  <a:gd name="csY14" fmla="*/ 72008 h 72008"/>
                  <a:gd name="csX15" fmla="*/ 858984 w 1244396"/>
                  <a:gd name="csY15" fmla="*/ 72008 h 72008"/>
                  <a:gd name="csX16" fmla="*/ 751611 w 1244396"/>
                  <a:gd name="csY16" fmla="*/ 0 h 72008"/>
                  <a:gd name="csX17" fmla="*/ 814907 w 1244396"/>
                  <a:gd name="csY17" fmla="*/ 0 h 72008"/>
                  <a:gd name="csX18" fmla="*/ 814907 w 1244396"/>
                  <a:gd name="csY18" fmla="*/ 72008 h 72008"/>
                  <a:gd name="csX19" fmla="*/ 751611 w 1244396"/>
                  <a:gd name="csY19" fmla="*/ 72008 h 72008"/>
                  <a:gd name="csX20" fmla="*/ 644238 w 1244396"/>
                  <a:gd name="csY20" fmla="*/ 0 h 72008"/>
                  <a:gd name="csX21" fmla="*/ 707534 w 1244396"/>
                  <a:gd name="csY21" fmla="*/ 0 h 72008"/>
                  <a:gd name="csX22" fmla="*/ 707534 w 1244396"/>
                  <a:gd name="csY22" fmla="*/ 72008 h 72008"/>
                  <a:gd name="csX23" fmla="*/ 644238 w 1244396"/>
                  <a:gd name="csY23" fmla="*/ 72008 h 72008"/>
                  <a:gd name="csX24" fmla="*/ 536865 w 1244396"/>
                  <a:gd name="csY24" fmla="*/ 0 h 72008"/>
                  <a:gd name="csX25" fmla="*/ 600161 w 1244396"/>
                  <a:gd name="csY25" fmla="*/ 0 h 72008"/>
                  <a:gd name="csX26" fmla="*/ 600161 w 1244396"/>
                  <a:gd name="csY26" fmla="*/ 72008 h 72008"/>
                  <a:gd name="csX27" fmla="*/ 536865 w 1244396"/>
                  <a:gd name="csY27" fmla="*/ 72008 h 72008"/>
                  <a:gd name="csX28" fmla="*/ 429492 w 1244396"/>
                  <a:gd name="csY28" fmla="*/ 0 h 72008"/>
                  <a:gd name="csX29" fmla="*/ 492788 w 1244396"/>
                  <a:gd name="csY29" fmla="*/ 0 h 72008"/>
                  <a:gd name="csX30" fmla="*/ 492788 w 1244396"/>
                  <a:gd name="csY30" fmla="*/ 72008 h 72008"/>
                  <a:gd name="csX31" fmla="*/ 429492 w 1244396"/>
                  <a:gd name="csY31" fmla="*/ 72008 h 72008"/>
                  <a:gd name="csX32" fmla="*/ 322119 w 1244396"/>
                  <a:gd name="csY32" fmla="*/ 0 h 72008"/>
                  <a:gd name="csX33" fmla="*/ 385415 w 1244396"/>
                  <a:gd name="csY33" fmla="*/ 0 h 72008"/>
                  <a:gd name="csX34" fmla="*/ 385415 w 1244396"/>
                  <a:gd name="csY34" fmla="*/ 72008 h 72008"/>
                  <a:gd name="csX35" fmla="*/ 322119 w 1244396"/>
                  <a:gd name="csY35" fmla="*/ 72008 h 72008"/>
                  <a:gd name="csX36" fmla="*/ 214746 w 1244396"/>
                  <a:gd name="csY36" fmla="*/ 0 h 72008"/>
                  <a:gd name="csX37" fmla="*/ 278042 w 1244396"/>
                  <a:gd name="csY37" fmla="*/ 0 h 72008"/>
                  <a:gd name="csX38" fmla="*/ 278042 w 1244396"/>
                  <a:gd name="csY38" fmla="*/ 72008 h 72008"/>
                  <a:gd name="csX39" fmla="*/ 214746 w 1244396"/>
                  <a:gd name="csY39" fmla="*/ 72008 h 72008"/>
                  <a:gd name="csX40" fmla="*/ 107373 w 1244396"/>
                  <a:gd name="csY40" fmla="*/ 0 h 72008"/>
                  <a:gd name="csX41" fmla="*/ 170669 w 1244396"/>
                  <a:gd name="csY41" fmla="*/ 0 h 72008"/>
                  <a:gd name="csX42" fmla="*/ 170669 w 1244396"/>
                  <a:gd name="csY42" fmla="*/ 72008 h 72008"/>
                  <a:gd name="csX43" fmla="*/ 107373 w 1244396"/>
                  <a:gd name="csY43" fmla="*/ 72008 h 72008"/>
                  <a:gd name="csX44" fmla="*/ 0 w 1244396"/>
                  <a:gd name="csY44" fmla="*/ 0 h 72008"/>
                  <a:gd name="csX45" fmla="*/ 63296 w 1244396"/>
                  <a:gd name="csY45" fmla="*/ 0 h 72008"/>
                  <a:gd name="csX46" fmla="*/ 63296 w 1244396"/>
                  <a:gd name="csY46" fmla="*/ 72008 h 72008"/>
                  <a:gd name="csX47" fmla="*/ 0 w 1244396"/>
                  <a:gd name="csY47" fmla="*/ 72008 h 720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44396" h="72008">
                    <a:moveTo>
                      <a:pt x="1181100" y="0"/>
                    </a:moveTo>
                    <a:lnTo>
                      <a:pt x="1244396" y="0"/>
                    </a:lnTo>
                    <a:lnTo>
                      <a:pt x="1244396" y="72008"/>
                    </a:lnTo>
                    <a:lnTo>
                      <a:pt x="1181100" y="72008"/>
                    </a:lnTo>
                    <a:close/>
                    <a:moveTo>
                      <a:pt x="1073730" y="0"/>
                    </a:moveTo>
                    <a:lnTo>
                      <a:pt x="1137026" y="0"/>
                    </a:lnTo>
                    <a:lnTo>
                      <a:pt x="1137026" y="72008"/>
                    </a:lnTo>
                    <a:lnTo>
                      <a:pt x="1073730" y="72008"/>
                    </a:lnTo>
                    <a:close/>
                    <a:moveTo>
                      <a:pt x="966357" y="0"/>
                    </a:moveTo>
                    <a:lnTo>
                      <a:pt x="1029653" y="0"/>
                    </a:lnTo>
                    <a:lnTo>
                      <a:pt x="1029653" y="72008"/>
                    </a:lnTo>
                    <a:lnTo>
                      <a:pt x="966357" y="72008"/>
                    </a:lnTo>
                    <a:close/>
                    <a:moveTo>
                      <a:pt x="858984" y="0"/>
                    </a:moveTo>
                    <a:lnTo>
                      <a:pt x="922280" y="0"/>
                    </a:lnTo>
                    <a:lnTo>
                      <a:pt x="922280" y="72008"/>
                    </a:lnTo>
                    <a:lnTo>
                      <a:pt x="858984" y="72008"/>
                    </a:lnTo>
                    <a:close/>
                    <a:moveTo>
                      <a:pt x="751611" y="0"/>
                    </a:moveTo>
                    <a:lnTo>
                      <a:pt x="814907" y="0"/>
                    </a:lnTo>
                    <a:lnTo>
                      <a:pt x="814907" y="72008"/>
                    </a:lnTo>
                    <a:lnTo>
                      <a:pt x="751611" y="72008"/>
                    </a:lnTo>
                    <a:close/>
                    <a:moveTo>
                      <a:pt x="644238" y="0"/>
                    </a:moveTo>
                    <a:lnTo>
                      <a:pt x="707534" y="0"/>
                    </a:lnTo>
                    <a:lnTo>
                      <a:pt x="707534" y="72008"/>
                    </a:lnTo>
                    <a:lnTo>
                      <a:pt x="644238" y="72008"/>
                    </a:lnTo>
                    <a:close/>
                    <a:moveTo>
                      <a:pt x="536865" y="0"/>
                    </a:moveTo>
                    <a:lnTo>
                      <a:pt x="600161" y="0"/>
                    </a:lnTo>
                    <a:lnTo>
                      <a:pt x="600161" y="72008"/>
                    </a:lnTo>
                    <a:lnTo>
                      <a:pt x="536865" y="72008"/>
                    </a:lnTo>
                    <a:close/>
                    <a:moveTo>
                      <a:pt x="429492" y="0"/>
                    </a:moveTo>
                    <a:lnTo>
                      <a:pt x="492788" y="0"/>
                    </a:lnTo>
                    <a:lnTo>
                      <a:pt x="492788" y="72008"/>
                    </a:lnTo>
                    <a:lnTo>
                      <a:pt x="429492" y="72008"/>
                    </a:lnTo>
                    <a:close/>
                    <a:moveTo>
                      <a:pt x="322119" y="0"/>
                    </a:moveTo>
                    <a:lnTo>
                      <a:pt x="385415" y="0"/>
                    </a:lnTo>
                    <a:lnTo>
                      <a:pt x="385415" y="72008"/>
                    </a:lnTo>
                    <a:lnTo>
                      <a:pt x="322119" y="72008"/>
                    </a:lnTo>
                    <a:close/>
                    <a:moveTo>
                      <a:pt x="214746" y="0"/>
                    </a:moveTo>
                    <a:lnTo>
                      <a:pt x="278042" y="0"/>
                    </a:lnTo>
                    <a:lnTo>
                      <a:pt x="278042" y="72008"/>
                    </a:lnTo>
                    <a:lnTo>
                      <a:pt x="214746" y="72008"/>
                    </a:lnTo>
                    <a:close/>
                    <a:moveTo>
                      <a:pt x="107373" y="0"/>
                    </a:moveTo>
                    <a:lnTo>
                      <a:pt x="170669" y="0"/>
                    </a:lnTo>
                    <a:lnTo>
                      <a:pt x="170669" y="72008"/>
                    </a:lnTo>
                    <a:lnTo>
                      <a:pt x="107373" y="72008"/>
                    </a:lnTo>
                    <a:close/>
                    <a:moveTo>
                      <a:pt x="0" y="0"/>
                    </a:moveTo>
                    <a:lnTo>
                      <a:pt x="63296" y="0"/>
                    </a:lnTo>
                    <a:lnTo>
                      <a:pt x="63296" y="72008"/>
                    </a:lnTo>
                    <a:lnTo>
                      <a:pt x="0" y="720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7DB3BFC8-67DA-C3C6-CE51-775C7A097763}"/>
                  </a:ext>
                </a:extLst>
              </p:cNvPr>
              <p:cNvSpPr/>
              <p:nvPr/>
            </p:nvSpPr>
            <p:spPr>
              <a:xfrm>
                <a:off x="7165479" y="2502871"/>
                <a:ext cx="1244396" cy="117955"/>
              </a:xfrm>
              <a:custGeom>
                <a:avLst/>
                <a:gdLst>
                  <a:gd name="csX0" fmla="*/ 1181100 w 1244396"/>
                  <a:gd name="csY0" fmla="*/ 0 h 72008"/>
                  <a:gd name="csX1" fmla="*/ 1244396 w 1244396"/>
                  <a:gd name="csY1" fmla="*/ 0 h 72008"/>
                  <a:gd name="csX2" fmla="*/ 1244396 w 1244396"/>
                  <a:gd name="csY2" fmla="*/ 72008 h 72008"/>
                  <a:gd name="csX3" fmla="*/ 1181100 w 1244396"/>
                  <a:gd name="csY3" fmla="*/ 72008 h 72008"/>
                  <a:gd name="csX4" fmla="*/ 1073730 w 1244396"/>
                  <a:gd name="csY4" fmla="*/ 0 h 72008"/>
                  <a:gd name="csX5" fmla="*/ 1137026 w 1244396"/>
                  <a:gd name="csY5" fmla="*/ 0 h 72008"/>
                  <a:gd name="csX6" fmla="*/ 1137026 w 1244396"/>
                  <a:gd name="csY6" fmla="*/ 72008 h 72008"/>
                  <a:gd name="csX7" fmla="*/ 1073730 w 1244396"/>
                  <a:gd name="csY7" fmla="*/ 72008 h 72008"/>
                  <a:gd name="csX8" fmla="*/ 966357 w 1244396"/>
                  <a:gd name="csY8" fmla="*/ 0 h 72008"/>
                  <a:gd name="csX9" fmla="*/ 1029653 w 1244396"/>
                  <a:gd name="csY9" fmla="*/ 0 h 72008"/>
                  <a:gd name="csX10" fmla="*/ 1029653 w 1244396"/>
                  <a:gd name="csY10" fmla="*/ 72008 h 72008"/>
                  <a:gd name="csX11" fmla="*/ 966357 w 1244396"/>
                  <a:gd name="csY11" fmla="*/ 72008 h 72008"/>
                  <a:gd name="csX12" fmla="*/ 858984 w 1244396"/>
                  <a:gd name="csY12" fmla="*/ 0 h 72008"/>
                  <a:gd name="csX13" fmla="*/ 922280 w 1244396"/>
                  <a:gd name="csY13" fmla="*/ 0 h 72008"/>
                  <a:gd name="csX14" fmla="*/ 922280 w 1244396"/>
                  <a:gd name="csY14" fmla="*/ 72008 h 72008"/>
                  <a:gd name="csX15" fmla="*/ 858984 w 1244396"/>
                  <a:gd name="csY15" fmla="*/ 72008 h 72008"/>
                  <a:gd name="csX16" fmla="*/ 751611 w 1244396"/>
                  <a:gd name="csY16" fmla="*/ 0 h 72008"/>
                  <a:gd name="csX17" fmla="*/ 814907 w 1244396"/>
                  <a:gd name="csY17" fmla="*/ 0 h 72008"/>
                  <a:gd name="csX18" fmla="*/ 814907 w 1244396"/>
                  <a:gd name="csY18" fmla="*/ 72008 h 72008"/>
                  <a:gd name="csX19" fmla="*/ 751611 w 1244396"/>
                  <a:gd name="csY19" fmla="*/ 72008 h 72008"/>
                  <a:gd name="csX20" fmla="*/ 644238 w 1244396"/>
                  <a:gd name="csY20" fmla="*/ 0 h 72008"/>
                  <a:gd name="csX21" fmla="*/ 707534 w 1244396"/>
                  <a:gd name="csY21" fmla="*/ 0 h 72008"/>
                  <a:gd name="csX22" fmla="*/ 707534 w 1244396"/>
                  <a:gd name="csY22" fmla="*/ 72008 h 72008"/>
                  <a:gd name="csX23" fmla="*/ 644238 w 1244396"/>
                  <a:gd name="csY23" fmla="*/ 72008 h 72008"/>
                  <a:gd name="csX24" fmla="*/ 536865 w 1244396"/>
                  <a:gd name="csY24" fmla="*/ 0 h 72008"/>
                  <a:gd name="csX25" fmla="*/ 600161 w 1244396"/>
                  <a:gd name="csY25" fmla="*/ 0 h 72008"/>
                  <a:gd name="csX26" fmla="*/ 600161 w 1244396"/>
                  <a:gd name="csY26" fmla="*/ 72008 h 72008"/>
                  <a:gd name="csX27" fmla="*/ 536865 w 1244396"/>
                  <a:gd name="csY27" fmla="*/ 72008 h 72008"/>
                  <a:gd name="csX28" fmla="*/ 429492 w 1244396"/>
                  <a:gd name="csY28" fmla="*/ 0 h 72008"/>
                  <a:gd name="csX29" fmla="*/ 492788 w 1244396"/>
                  <a:gd name="csY29" fmla="*/ 0 h 72008"/>
                  <a:gd name="csX30" fmla="*/ 492788 w 1244396"/>
                  <a:gd name="csY30" fmla="*/ 72008 h 72008"/>
                  <a:gd name="csX31" fmla="*/ 429492 w 1244396"/>
                  <a:gd name="csY31" fmla="*/ 72008 h 72008"/>
                  <a:gd name="csX32" fmla="*/ 322119 w 1244396"/>
                  <a:gd name="csY32" fmla="*/ 0 h 72008"/>
                  <a:gd name="csX33" fmla="*/ 385415 w 1244396"/>
                  <a:gd name="csY33" fmla="*/ 0 h 72008"/>
                  <a:gd name="csX34" fmla="*/ 385415 w 1244396"/>
                  <a:gd name="csY34" fmla="*/ 72008 h 72008"/>
                  <a:gd name="csX35" fmla="*/ 322119 w 1244396"/>
                  <a:gd name="csY35" fmla="*/ 72008 h 72008"/>
                  <a:gd name="csX36" fmla="*/ 214746 w 1244396"/>
                  <a:gd name="csY36" fmla="*/ 0 h 72008"/>
                  <a:gd name="csX37" fmla="*/ 278042 w 1244396"/>
                  <a:gd name="csY37" fmla="*/ 0 h 72008"/>
                  <a:gd name="csX38" fmla="*/ 278042 w 1244396"/>
                  <a:gd name="csY38" fmla="*/ 72008 h 72008"/>
                  <a:gd name="csX39" fmla="*/ 214746 w 1244396"/>
                  <a:gd name="csY39" fmla="*/ 72008 h 72008"/>
                  <a:gd name="csX40" fmla="*/ 107373 w 1244396"/>
                  <a:gd name="csY40" fmla="*/ 0 h 72008"/>
                  <a:gd name="csX41" fmla="*/ 170669 w 1244396"/>
                  <a:gd name="csY41" fmla="*/ 0 h 72008"/>
                  <a:gd name="csX42" fmla="*/ 170669 w 1244396"/>
                  <a:gd name="csY42" fmla="*/ 72008 h 72008"/>
                  <a:gd name="csX43" fmla="*/ 107373 w 1244396"/>
                  <a:gd name="csY43" fmla="*/ 72008 h 72008"/>
                  <a:gd name="csX44" fmla="*/ 0 w 1244396"/>
                  <a:gd name="csY44" fmla="*/ 0 h 72008"/>
                  <a:gd name="csX45" fmla="*/ 63296 w 1244396"/>
                  <a:gd name="csY45" fmla="*/ 0 h 72008"/>
                  <a:gd name="csX46" fmla="*/ 63296 w 1244396"/>
                  <a:gd name="csY46" fmla="*/ 72008 h 72008"/>
                  <a:gd name="csX47" fmla="*/ 0 w 1244396"/>
                  <a:gd name="csY47" fmla="*/ 72008 h 720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44396" h="72008">
                    <a:moveTo>
                      <a:pt x="1181100" y="0"/>
                    </a:moveTo>
                    <a:lnTo>
                      <a:pt x="1244396" y="0"/>
                    </a:lnTo>
                    <a:lnTo>
                      <a:pt x="1244396" y="72008"/>
                    </a:lnTo>
                    <a:lnTo>
                      <a:pt x="1181100" y="72008"/>
                    </a:lnTo>
                    <a:close/>
                    <a:moveTo>
                      <a:pt x="1073730" y="0"/>
                    </a:moveTo>
                    <a:lnTo>
                      <a:pt x="1137026" y="0"/>
                    </a:lnTo>
                    <a:lnTo>
                      <a:pt x="1137026" y="72008"/>
                    </a:lnTo>
                    <a:lnTo>
                      <a:pt x="1073730" y="72008"/>
                    </a:lnTo>
                    <a:close/>
                    <a:moveTo>
                      <a:pt x="966357" y="0"/>
                    </a:moveTo>
                    <a:lnTo>
                      <a:pt x="1029653" y="0"/>
                    </a:lnTo>
                    <a:lnTo>
                      <a:pt x="1029653" y="72008"/>
                    </a:lnTo>
                    <a:lnTo>
                      <a:pt x="966357" y="72008"/>
                    </a:lnTo>
                    <a:close/>
                    <a:moveTo>
                      <a:pt x="858984" y="0"/>
                    </a:moveTo>
                    <a:lnTo>
                      <a:pt x="922280" y="0"/>
                    </a:lnTo>
                    <a:lnTo>
                      <a:pt x="922280" y="72008"/>
                    </a:lnTo>
                    <a:lnTo>
                      <a:pt x="858984" y="72008"/>
                    </a:lnTo>
                    <a:close/>
                    <a:moveTo>
                      <a:pt x="751611" y="0"/>
                    </a:moveTo>
                    <a:lnTo>
                      <a:pt x="814907" y="0"/>
                    </a:lnTo>
                    <a:lnTo>
                      <a:pt x="814907" y="72008"/>
                    </a:lnTo>
                    <a:lnTo>
                      <a:pt x="751611" y="72008"/>
                    </a:lnTo>
                    <a:close/>
                    <a:moveTo>
                      <a:pt x="644238" y="0"/>
                    </a:moveTo>
                    <a:lnTo>
                      <a:pt x="707534" y="0"/>
                    </a:lnTo>
                    <a:lnTo>
                      <a:pt x="707534" y="72008"/>
                    </a:lnTo>
                    <a:lnTo>
                      <a:pt x="644238" y="72008"/>
                    </a:lnTo>
                    <a:close/>
                    <a:moveTo>
                      <a:pt x="536865" y="0"/>
                    </a:moveTo>
                    <a:lnTo>
                      <a:pt x="600161" y="0"/>
                    </a:lnTo>
                    <a:lnTo>
                      <a:pt x="600161" y="72008"/>
                    </a:lnTo>
                    <a:lnTo>
                      <a:pt x="536865" y="72008"/>
                    </a:lnTo>
                    <a:close/>
                    <a:moveTo>
                      <a:pt x="429492" y="0"/>
                    </a:moveTo>
                    <a:lnTo>
                      <a:pt x="492788" y="0"/>
                    </a:lnTo>
                    <a:lnTo>
                      <a:pt x="492788" y="72008"/>
                    </a:lnTo>
                    <a:lnTo>
                      <a:pt x="429492" y="72008"/>
                    </a:lnTo>
                    <a:close/>
                    <a:moveTo>
                      <a:pt x="322119" y="0"/>
                    </a:moveTo>
                    <a:lnTo>
                      <a:pt x="385415" y="0"/>
                    </a:lnTo>
                    <a:lnTo>
                      <a:pt x="385415" y="72008"/>
                    </a:lnTo>
                    <a:lnTo>
                      <a:pt x="322119" y="72008"/>
                    </a:lnTo>
                    <a:close/>
                    <a:moveTo>
                      <a:pt x="214746" y="0"/>
                    </a:moveTo>
                    <a:lnTo>
                      <a:pt x="278042" y="0"/>
                    </a:lnTo>
                    <a:lnTo>
                      <a:pt x="278042" y="72008"/>
                    </a:lnTo>
                    <a:lnTo>
                      <a:pt x="214746" y="72008"/>
                    </a:lnTo>
                    <a:close/>
                    <a:moveTo>
                      <a:pt x="107373" y="0"/>
                    </a:moveTo>
                    <a:lnTo>
                      <a:pt x="170669" y="0"/>
                    </a:lnTo>
                    <a:lnTo>
                      <a:pt x="170669" y="72008"/>
                    </a:lnTo>
                    <a:lnTo>
                      <a:pt x="107373" y="72008"/>
                    </a:lnTo>
                    <a:close/>
                    <a:moveTo>
                      <a:pt x="0" y="0"/>
                    </a:moveTo>
                    <a:lnTo>
                      <a:pt x="63296" y="0"/>
                    </a:lnTo>
                    <a:lnTo>
                      <a:pt x="63296" y="72008"/>
                    </a:lnTo>
                    <a:lnTo>
                      <a:pt x="0" y="720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F8C7C297-F884-70FA-9B73-AAFA05B4F888}"/>
                  </a:ext>
                </a:extLst>
              </p:cNvPr>
              <p:cNvSpPr/>
              <p:nvPr/>
            </p:nvSpPr>
            <p:spPr>
              <a:xfrm>
                <a:off x="8783852" y="2409489"/>
                <a:ext cx="400789" cy="23795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CE104140-B03C-427E-D90D-2198ACFC3DC1}"/>
                  </a:ext>
                </a:extLst>
              </p:cNvPr>
              <p:cNvGrpSpPr/>
              <p:nvPr/>
            </p:nvGrpSpPr>
            <p:grpSpPr>
              <a:xfrm>
                <a:off x="7340546" y="2077307"/>
                <a:ext cx="1725414" cy="128588"/>
                <a:chOff x="992560" y="642265"/>
                <a:chExt cx="1725414" cy="128588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711F9892-D08D-D989-1447-BD2BE87B1C9F}"/>
                    </a:ext>
                  </a:extLst>
                </p:cNvPr>
                <p:cNvSpPr/>
                <p:nvPr/>
              </p:nvSpPr>
              <p:spPr>
                <a:xfrm>
                  <a:off x="992560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C6841BC1-4777-1C4C-69C2-5D0716B833E3}"/>
                    </a:ext>
                  </a:extLst>
                </p:cNvPr>
                <p:cNvSpPr/>
                <p:nvPr/>
              </p:nvSpPr>
              <p:spPr>
                <a:xfrm>
                  <a:off x="1441029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6AADC36A-FA05-1229-3703-37DCDABD8276}"/>
                    </a:ext>
                  </a:extLst>
                </p:cNvPr>
                <p:cNvSpPr/>
                <p:nvPr/>
              </p:nvSpPr>
              <p:spPr>
                <a:xfrm>
                  <a:off x="1889498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D2FF2987-BE82-ABF3-5051-1A8F77A94A4D}"/>
                    </a:ext>
                  </a:extLst>
                </p:cNvPr>
                <p:cNvSpPr/>
                <p:nvPr/>
              </p:nvSpPr>
              <p:spPr>
                <a:xfrm>
                  <a:off x="2337966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8F857465-8B83-E3FF-8F5A-77B7359C2A63}"/>
                </a:ext>
              </a:extLst>
            </p:cNvPr>
            <p:cNvSpPr/>
            <p:nvPr/>
          </p:nvSpPr>
          <p:spPr>
            <a:xfrm>
              <a:off x="6910438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0791DDAB-00ED-18AF-FF29-A2BF8304471A}"/>
              </a:ext>
            </a:extLst>
          </p:cNvPr>
          <p:cNvGrpSpPr/>
          <p:nvPr/>
        </p:nvGrpSpPr>
        <p:grpSpPr>
          <a:xfrm>
            <a:off x="822280" y="1268760"/>
            <a:ext cx="2356784" cy="1505724"/>
            <a:chOff x="822280" y="1268760"/>
            <a:chExt cx="2356784" cy="1505724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260C9288-CEBC-C584-BF70-82BFF39CB166}"/>
                </a:ext>
              </a:extLst>
            </p:cNvPr>
            <p:cNvSpPr/>
            <p:nvPr/>
          </p:nvSpPr>
          <p:spPr>
            <a:xfrm>
              <a:off x="822280" y="1268760"/>
              <a:ext cx="2356784" cy="1505724"/>
            </a:xfrm>
            <a:prstGeom prst="roundRect">
              <a:avLst>
                <a:gd name="adj" fmla="val 7794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809FF26-E435-2F39-E597-A4807E3E6FCB}"/>
                </a:ext>
              </a:extLst>
            </p:cNvPr>
            <p:cNvSpPr/>
            <p:nvPr/>
          </p:nvSpPr>
          <p:spPr>
            <a:xfrm>
              <a:off x="1052659" y="1638166"/>
              <a:ext cx="426609" cy="344779"/>
            </a:xfrm>
            <a:custGeom>
              <a:avLst/>
              <a:gdLst>
                <a:gd name="csX0" fmla="*/ 803674 w 1152128"/>
                <a:gd name="csY0" fmla="*/ 964504 h 1152128"/>
                <a:gd name="csX1" fmla="*/ 1151684 w 1152128"/>
                <a:gd name="csY1" fmla="*/ 964504 h 1152128"/>
                <a:gd name="csX2" fmla="*/ 1148227 w 1152128"/>
                <a:gd name="csY2" fmla="*/ 998803 h 1152128"/>
                <a:gd name="csX3" fmla="*/ 960103 w 1152128"/>
                <a:gd name="csY3" fmla="*/ 1152128 h 1152128"/>
                <a:gd name="csX4" fmla="*/ 803674 w 1152128"/>
                <a:gd name="csY4" fmla="*/ 1152128 h 1152128"/>
                <a:gd name="csX5" fmla="*/ 444 w 1152128"/>
                <a:gd name="csY5" fmla="*/ 964504 h 1152128"/>
                <a:gd name="csX6" fmla="*/ 345575 w 1152128"/>
                <a:gd name="csY6" fmla="*/ 964504 h 1152128"/>
                <a:gd name="csX7" fmla="*/ 345575 w 1152128"/>
                <a:gd name="csY7" fmla="*/ 1152128 h 1152128"/>
                <a:gd name="csX8" fmla="*/ 192025 w 1152128"/>
                <a:gd name="csY8" fmla="*/ 1152128 h 1152128"/>
                <a:gd name="csX9" fmla="*/ 3901 w 1152128"/>
                <a:gd name="csY9" fmla="*/ 998803 h 1152128"/>
                <a:gd name="csX10" fmla="*/ 803674 w 1152128"/>
                <a:gd name="csY10" fmla="*/ 723378 h 1152128"/>
                <a:gd name="csX11" fmla="*/ 1152128 w 1152128"/>
                <a:gd name="csY11" fmla="*/ 723378 h 1152128"/>
                <a:gd name="csX12" fmla="*/ 1152128 w 1152128"/>
                <a:gd name="csY12" fmla="*/ 911000 h 1152128"/>
                <a:gd name="csX13" fmla="*/ 803674 w 1152128"/>
                <a:gd name="csY13" fmla="*/ 911000 h 1152128"/>
                <a:gd name="csX14" fmla="*/ 0 w 1152128"/>
                <a:gd name="csY14" fmla="*/ 723378 h 1152128"/>
                <a:gd name="csX15" fmla="*/ 345575 w 1152128"/>
                <a:gd name="csY15" fmla="*/ 723378 h 1152128"/>
                <a:gd name="csX16" fmla="*/ 345575 w 1152128"/>
                <a:gd name="csY16" fmla="*/ 911000 h 1152128"/>
                <a:gd name="csX17" fmla="*/ 0 w 1152128"/>
                <a:gd name="csY17" fmla="*/ 911000 h 1152128"/>
                <a:gd name="csX18" fmla="*/ 803674 w 1152128"/>
                <a:gd name="csY18" fmla="*/ 482252 h 1152128"/>
                <a:gd name="csX19" fmla="*/ 1152128 w 1152128"/>
                <a:gd name="csY19" fmla="*/ 482252 h 1152128"/>
                <a:gd name="csX20" fmla="*/ 1152128 w 1152128"/>
                <a:gd name="csY20" fmla="*/ 669874 h 1152128"/>
                <a:gd name="csX21" fmla="*/ 803674 w 1152128"/>
                <a:gd name="csY21" fmla="*/ 669874 h 1152128"/>
                <a:gd name="csX22" fmla="*/ 0 w 1152128"/>
                <a:gd name="csY22" fmla="*/ 482252 h 1152128"/>
                <a:gd name="csX23" fmla="*/ 345575 w 1152128"/>
                <a:gd name="csY23" fmla="*/ 482252 h 1152128"/>
                <a:gd name="csX24" fmla="*/ 345575 w 1152128"/>
                <a:gd name="csY24" fmla="*/ 669874 h 1152128"/>
                <a:gd name="csX25" fmla="*/ 0 w 1152128"/>
                <a:gd name="csY25" fmla="*/ 669874 h 1152128"/>
                <a:gd name="csX26" fmla="*/ 0 w 1152128"/>
                <a:gd name="csY26" fmla="*/ 241126 h 1152128"/>
                <a:gd name="csX27" fmla="*/ 345575 w 1152128"/>
                <a:gd name="csY27" fmla="*/ 241126 h 1152128"/>
                <a:gd name="csX28" fmla="*/ 345575 w 1152128"/>
                <a:gd name="csY28" fmla="*/ 428748 h 1152128"/>
                <a:gd name="csX29" fmla="*/ 0 w 1152128"/>
                <a:gd name="csY29" fmla="*/ 428748 h 1152128"/>
                <a:gd name="csX30" fmla="*/ 803674 w 1152128"/>
                <a:gd name="csY30" fmla="*/ 0 h 1152128"/>
                <a:gd name="csX31" fmla="*/ 960103 w 1152128"/>
                <a:gd name="csY31" fmla="*/ 0 h 1152128"/>
                <a:gd name="csX32" fmla="*/ 1148227 w 1152128"/>
                <a:gd name="csY32" fmla="*/ 153325 h 1152128"/>
                <a:gd name="csX33" fmla="*/ 1151684 w 1152128"/>
                <a:gd name="csY33" fmla="*/ 187622 h 1152128"/>
                <a:gd name="csX34" fmla="*/ 803674 w 1152128"/>
                <a:gd name="csY34" fmla="*/ 187622 h 1152128"/>
                <a:gd name="csX35" fmla="*/ 399079 w 1152128"/>
                <a:gd name="csY35" fmla="*/ 0 h 1152128"/>
                <a:gd name="csX36" fmla="*/ 750170 w 1152128"/>
                <a:gd name="csY36" fmla="*/ 0 h 1152128"/>
                <a:gd name="csX37" fmla="*/ 750170 w 1152128"/>
                <a:gd name="csY37" fmla="*/ 242416 h 1152128"/>
                <a:gd name="csX38" fmla="*/ 803674 w 1152128"/>
                <a:gd name="csY38" fmla="*/ 242416 h 1152128"/>
                <a:gd name="csX39" fmla="*/ 803674 w 1152128"/>
                <a:gd name="csY39" fmla="*/ 241126 h 1152128"/>
                <a:gd name="csX40" fmla="*/ 1152128 w 1152128"/>
                <a:gd name="csY40" fmla="*/ 241126 h 1152128"/>
                <a:gd name="csX41" fmla="*/ 1152128 w 1152128"/>
                <a:gd name="csY41" fmla="*/ 428748 h 1152128"/>
                <a:gd name="csX42" fmla="*/ 803674 w 1152128"/>
                <a:gd name="csY42" fmla="*/ 428748 h 1152128"/>
                <a:gd name="csX43" fmla="*/ 803674 w 1152128"/>
                <a:gd name="csY43" fmla="*/ 426566 h 1152128"/>
                <a:gd name="csX44" fmla="*/ 750170 w 1152128"/>
                <a:gd name="csY44" fmla="*/ 426566 h 1152128"/>
                <a:gd name="csX45" fmla="*/ 750170 w 1152128"/>
                <a:gd name="csY45" fmla="*/ 1152128 h 1152128"/>
                <a:gd name="csX46" fmla="*/ 399079 w 1152128"/>
                <a:gd name="csY46" fmla="*/ 1152128 h 1152128"/>
                <a:gd name="csX47" fmla="*/ 192025 w 1152128"/>
                <a:gd name="csY47" fmla="*/ 0 h 1152128"/>
                <a:gd name="csX48" fmla="*/ 345575 w 1152128"/>
                <a:gd name="csY48" fmla="*/ 0 h 1152128"/>
                <a:gd name="csX49" fmla="*/ 345575 w 1152128"/>
                <a:gd name="csY49" fmla="*/ 187622 h 1152128"/>
                <a:gd name="csX50" fmla="*/ 444 w 1152128"/>
                <a:gd name="csY50" fmla="*/ 187622 h 1152128"/>
                <a:gd name="csX51" fmla="*/ 3901 w 1152128"/>
                <a:gd name="csY51" fmla="*/ 153325 h 1152128"/>
                <a:gd name="csX52" fmla="*/ 192025 w 1152128"/>
                <a:gd name="csY52" fmla="*/ 0 h 1152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1152128" h="1152128">
                  <a:moveTo>
                    <a:pt x="803674" y="964504"/>
                  </a:moveTo>
                  <a:lnTo>
                    <a:pt x="1151684" y="964504"/>
                  </a:lnTo>
                  <a:lnTo>
                    <a:pt x="1148227" y="998803"/>
                  </a:lnTo>
                  <a:cubicBezTo>
                    <a:pt x="1130321" y="1086305"/>
                    <a:pt x="1052899" y="1152128"/>
                    <a:pt x="960103" y="1152128"/>
                  </a:cubicBezTo>
                  <a:lnTo>
                    <a:pt x="803674" y="1152128"/>
                  </a:lnTo>
                  <a:close/>
                  <a:moveTo>
                    <a:pt x="444" y="964504"/>
                  </a:moveTo>
                  <a:lnTo>
                    <a:pt x="345575" y="964504"/>
                  </a:lnTo>
                  <a:lnTo>
                    <a:pt x="345575" y="1152128"/>
                  </a:lnTo>
                  <a:lnTo>
                    <a:pt x="192025" y="1152128"/>
                  </a:lnTo>
                  <a:cubicBezTo>
                    <a:pt x="99230" y="1152128"/>
                    <a:pt x="21807" y="1086305"/>
                    <a:pt x="3901" y="998803"/>
                  </a:cubicBezTo>
                  <a:close/>
                  <a:moveTo>
                    <a:pt x="803674" y="723378"/>
                  </a:moveTo>
                  <a:lnTo>
                    <a:pt x="1152128" y="723378"/>
                  </a:lnTo>
                  <a:lnTo>
                    <a:pt x="1152128" y="911000"/>
                  </a:lnTo>
                  <a:lnTo>
                    <a:pt x="803674" y="911000"/>
                  </a:lnTo>
                  <a:close/>
                  <a:moveTo>
                    <a:pt x="0" y="723378"/>
                  </a:moveTo>
                  <a:lnTo>
                    <a:pt x="345575" y="723378"/>
                  </a:lnTo>
                  <a:lnTo>
                    <a:pt x="345575" y="911000"/>
                  </a:lnTo>
                  <a:lnTo>
                    <a:pt x="0" y="911000"/>
                  </a:lnTo>
                  <a:close/>
                  <a:moveTo>
                    <a:pt x="803674" y="482252"/>
                  </a:moveTo>
                  <a:lnTo>
                    <a:pt x="1152128" y="482252"/>
                  </a:lnTo>
                  <a:lnTo>
                    <a:pt x="1152128" y="669874"/>
                  </a:lnTo>
                  <a:lnTo>
                    <a:pt x="803674" y="669874"/>
                  </a:lnTo>
                  <a:close/>
                  <a:moveTo>
                    <a:pt x="0" y="482252"/>
                  </a:moveTo>
                  <a:lnTo>
                    <a:pt x="345575" y="482252"/>
                  </a:lnTo>
                  <a:lnTo>
                    <a:pt x="345575" y="669874"/>
                  </a:lnTo>
                  <a:lnTo>
                    <a:pt x="0" y="669874"/>
                  </a:lnTo>
                  <a:close/>
                  <a:moveTo>
                    <a:pt x="0" y="241126"/>
                  </a:moveTo>
                  <a:lnTo>
                    <a:pt x="345575" y="241126"/>
                  </a:lnTo>
                  <a:lnTo>
                    <a:pt x="345575" y="428748"/>
                  </a:lnTo>
                  <a:lnTo>
                    <a:pt x="0" y="428748"/>
                  </a:lnTo>
                  <a:close/>
                  <a:moveTo>
                    <a:pt x="803674" y="0"/>
                  </a:moveTo>
                  <a:lnTo>
                    <a:pt x="960103" y="0"/>
                  </a:lnTo>
                  <a:cubicBezTo>
                    <a:pt x="1052899" y="0"/>
                    <a:pt x="1130321" y="65823"/>
                    <a:pt x="1148227" y="153325"/>
                  </a:cubicBezTo>
                  <a:lnTo>
                    <a:pt x="1151684" y="187622"/>
                  </a:lnTo>
                  <a:lnTo>
                    <a:pt x="803674" y="187622"/>
                  </a:lnTo>
                  <a:close/>
                  <a:moveTo>
                    <a:pt x="399079" y="0"/>
                  </a:moveTo>
                  <a:lnTo>
                    <a:pt x="750170" y="0"/>
                  </a:lnTo>
                  <a:lnTo>
                    <a:pt x="750170" y="242416"/>
                  </a:lnTo>
                  <a:lnTo>
                    <a:pt x="803674" y="242416"/>
                  </a:lnTo>
                  <a:lnTo>
                    <a:pt x="803674" y="241126"/>
                  </a:lnTo>
                  <a:lnTo>
                    <a:pt x="1152128" y="241126"/>
                  </a:lnTo>
                  <a:lnTo>
                    <a:pt x="1152128" y="428748"/>
                  </a:lnTo>
                  <a:lnTo>
                    <a:pt x="803674" y="428748"/>
                  </a:lnTo>
                  <a:lnTo>
                    <a:pt x="803674" y="426566"/>
                  </a:lnTo>
                  <a:lnTo>
                    <a:pt x="750170" y="426566"/>
                  </a:lnTo>
                  <a:lnTo>
                    <a:pt x="750170" y="1152128"/>
                  </a:lnTo>
                  <a:lnTo>
                    <a:pt x="399079" y="1152128"/>
                  </a:lnTo>
                  <a:close/>
                  <a:moveTo>
                    <a:pt x="192025" y="0"/>
                  </a:moveTo>
                  <a:lnTo>
                    <a:pt x="345575" y="0"/>
                  </a:lnTo>
                  <a:lnTo>
                    <a:pt x="345575" y="187622"/>
                  </a:lnTo>
                  <a:lnTo>
                    <a:pt x="444" y="187622"/>
                  </a:lnTo>
                  <a:lnTo>
                    <a:pt x="3901" y="153325"/>
                  </a:lnTo>
                  <a:cubicBezTo>
                    <a:pt x="21807" y="65823"/>
                    <a:pt x="99230" y="0"/>
                    <a:pt x="192025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256F1FCC-426A-2752-D14C-90EF621D24DB}"/>
                </a:ext>
              </a:extLst>
            </p:cNvPr>
            <p:cNvSpPr/>
            <p:nvPr/>
          </p:nvSpPr>
          <p:spPr>
            <a:xfrm rot="16200000">
              <a:off x="963675" y="1361812"/>
              <a:ext cx="177968" cy="19639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1050F3B-49DE-7B1F-325E-A4587B42C10C}"/>
                </a:ext>
              </a:extLst>
            </p:cNvPr>
            <p:cNvSpPr/>
            <p:nvPr/>
          </p:nvSpPr>
          <p:spPr>
            <a:xfrm>
              <a:off x="1241346" y="1423511"/>
              <a:ext cx="1244396" cy="72008"/>
            </a:xfrm>
            <a:custGeom>
              <a:avLst/>
              <a:gdLst>
                <a:gd name="csX0" fmla="*/ 1181100 w 1244396"/>
                <a:gd name="csY0" fmla="*/ 0 h 72008"/>
                <a:gd name="csX1" fmla="*/ 1244396 w 1244396"/>
                <a:gd name="csY1" fmla="*/ 0 h 72008"/>
                <a:gd name="csX2" fmla="*/ 1244396 w 1244396"/>
                <a:gd name="csY2" fmla="*/ 72008 h 72008"/>
                <a:gd name="csX3" fmla="*/ 1181100 w 1244396"/>
                <a:gd name="csY3" fmla="*/ 72008 h 72008"/>
                <a:gd name="csX4" fmla="*/ 1073730 w 1244396"/>
                <a:gd name="csY4" fmla="*/ 0 h 72008"/>
                <a:gd name="csX5" fmla="*/ 1137026 w 1244396"/>
                <a:gd name="csY5" fmla="*/ 0 h 72008"/>
                <a:gd name="csX6" fmla="*/ 1137026 w 1244396"/>
                <a:gd name="csY6" fmla="*/ 72008 h 72008"/>
                <a:gd name="csX7" fmla="*/ 1073730 w 1244396"/>
                <a:gd name="csY7" fmla="*/ 72008 h 72008"/>
                <a:gd name="csX8" fmla="*/ 966357 w 1244396"/>
                <a:gd name="csY8" fmla="*/ 0 h 72008"/>
                <a:gd name="csX9" fmla="*/ 1029653 w 1244396"/>
                <a:gd name="csY9" fmla="*/ 0 h 72008"/>
                <a:gd name="csX10" fmla="*/ 1029653 w 1244396"/>
                <a:gd name="csY10" fmla="*/ 72008 h 72008"/>
                <a:gd name="csX11" fmla="*/ 966357 w 1244396"/>
                <a:gd name="csY11" fmla="*/ 72008 h 72008"/>
                <a:gd name="csX12" fmla="*/ 858984 w 1244396"/>
                <a:gd name="csY12" fmla="*/ 0 h 72008"/>
                <a:gd name="csX13" fmla="*/ 922280 w 1244396"/>
                <a:gd name="csY13" fmla="*/ 0 h 72008"/>
                <a:gd name="csX14" fmla="*/ 922280 w 1244396"/>
                <a:gd name="csY14" fmla="*/ 72008 h 72008"/>
                <a:gd name="csX15" fmla="*/ 858984 w 1244396"/>
                <a:gd name="csY15" fmla="*/ 72008 h 72008"/>
                <a:gd name="csX16" fmla="*/ 751611 w 1244396"/>
                <a:gd name="csY16" fmla="*/ 0 h 72008"/>
                <a:gd name="csX17" fmla="*/ 814907 w 1244396"/>
                <a:gd name="csY17" fmla="*/ 0 h 72008"/>
                <a:gd name="csX18" fmla="*/ 814907 w 1244396"/>
                <a:gd name="csY18" fmla="*/ 72008 h 72008"/>
                <a:gd name="csX19" fmla="*/ 751611 w 1244396"/>
                <a:gd name="csY19" fmla="*/ 72008 h 72008"/>
                <a:gd name="csX20" fmla="*/ 644238 w 1244396"/>
                <a:gd name="csY20" fmla="*/ 0 h 72008"/>
                <a:gd name="csX21" fmla="*/ 707534 w 1244396"/>
                <a:gd name="csY21" fmla="*/ 0 h 72008"/>
                <a:gd name="csX22" fmla="*/ 707534 w 1244396"/>
                <a:gd name="csY22" fmla="*/ 72008 h 72008"/>
                <a:gd name="csX23" fmla="*/ 644238 w 1244396"/>
                <a:gd name="csY23" fmla="*/ 72008 h 72008"/>
                <a:gd name="csX24" fmla="*/ 536865 w 1244396"/>
                <a:gd name="csY24" fmla="*/ 0 h 72008"/>
                <a:gd name="csX25" fmla="*/ 600161 w 1244396"/>
                <a:gd name="csY25" fmla="*/ 0 h 72008"/>
                <a:gd name="csX26" fmla="*/ 600161 w 1244396"/>
                <a:gd name="csY26" fmla="*/ 72008 h 72008"/>
                <a:gd name="csX27" fmla="*/ 536865 w 1244396"/>
                <a:gd name="csY27" fmla="*/ 72008 h 72008"/>
                <a:gd name="csX28" fmla="*/ 429492 w 1244396"/>
                <a:gd name="csY28" fmla="*/ 0 h 72008"/>
                <a:gd name="csX29" fmla="*/ 492788 w 1244396"/>
                <a:gd name="csY29" fmla="*/ 0 h 72008"/>
                <a:gd name="csX30" fmla="*/ 492788 w 1244396"/>
                <a:gd name="csY30" fmla="*/ 72008 h 72008"/>
                <a:gd name="csX31" fmla="*/ 429492 w 1244396"/>
                <a:gd name="csY31" fmla="*/ 72008 h 72008"/>
                <a:gd name="csX32" fmla="*/ 322119 w 1244396"/>
                <a:gd name="csY32" fmla="*/ 0 h 72008"/>
                <a:gd name="csX33" fmla="*/ 385415 w 1244396"/>
                <a:gd name="csY33" fmla="*/ 0 h 72008"/>
                <a:gd name="csX34" fmla="*/ 385415 w 1244396"/>
                <a:gd name="csY34" fmla="*/ 72008 h 72008"/>
                <a:gd name="csX35" fmla="*/ 322119 w 1244396"/>
                <a:gd name="csY35" fmla="*/ 72008 h 72008"/>
                <a:gd name="csX36" fmla="*/ 214746 w 1244396"/>
                <a:gd name="csY36" fmla="*/ 0 h 72008"/>
                <a:gd name="csX37" fmla="*/ 278042 w 1244396"/>
                <a:gd name="csY37" fmla="*/ 0 h 72008"/>
                <a:gd name="csX38" fmla="*/ 278042 w 1244396"/>
                <a:gd name="csY38" fmla="*/ 72008 h 72008"/>
                <a:gd name="csX39" fmla="*/ 214746 w 1244396"/>
                <a:gd name="csY39" fmla="*/ 72008 h 72008"/>
                <a:gd name="csX40" fmla="*/ 107373 w 1244396"/>
                <a:gd name="csY40" fmla="*/ 0 h 72008"/>
                <a:gd name="csX41" fmla="*/ 170669 w 1244396"/>
                <a:gd name="csY41" fmla="*/ 0 h 72008"/>
                <a:gd name="csX42" fmla="*/ 170669 w 1244396"/>
                <a:gd name="csY42" fmla="*/ 72008 h 72008"/>
                <a:gd name="csX43" fmla="*/ 107373 w 1244396"/>
                <a:gd name="csY43" fmla="*/ 72008 h 72008"/>
                <a:gd name="csX44" fmla="*/ 0 w 1244396"/>
                <a:gd name="csY44" fmla="*/ 0 h 72008"/>
                <a:gd name="csX45" fmla="*/ 63296 w 1244396"/>
                <a:gd name="csY45" fmla="*/ 0 h 72008"/>
                <a:gd name="csX46" fmla="*/ 63296 w 1244396"/>
                <a:gd name="csY46" fmla="*/ 72008 h 72008"/>
                <a:gd name="csX47" fmla="*/ 0 w 1244396"/>
                <a:gd name="csY47" fmla="*/ 72008 h 720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44396" h="72008">
                  <a:moveTo>
                    <a:pt x="1181100" y="0"/>
                  </a:moveTo>
                  <a:lnTo>
                    <a:pt x="1244396" y="0"/>
                  </a:lnTo>
                  <a:lnTo>
                    <a:pt x="1244396" y="72008"/>
                  </a:lnTo>
                  <a:lnTo>
                    <a:pt x="1181100" y="72008"/>
                  </a:lnTo>
                  <a:close/>
                  <a:moveTo>
                    <a:pt x="1073730" y="0"/>
                  </a:moveTo>
                  <a:lnTo>
                    <a:pt x="1137026" y="0"/>
                  </a:lnTo>
                  <a:lnTo>
                    <a:pt x="1137026" y="72008"/>
                  </a:lnTo>
                  <a:lnTo>
                    <a:pt x="1073730" y="72008"/>
                  </a:lnTo>
                  <a:close/>
                  <a:moveTo>
                    <a:pt x="966357" y="0"/>
                  </a:moveTo>
                  <a:lnTo>
                    <a:pt x="1029653" y="0"/>
                  </a:lnTo>
                  <a:lnTo>
                    <a:pt x="1029653" y="72008"/>
                  </a:lnTo>
                  <a:lnTo>
                    <a:pt x="966357" y="72008"/>
                  </a:lnTo>
                  <a:close/>
                  <a:moveTo>
                    <a:pt x="858984" y="0"/>
                  </a:moveTo>
                  <a:lnTo>
                    <a:pt x="922280" y="0"/>
                  </a:lnTo>
                  <a:lnTo>
                    <a:pt x="922280" y="72008"/>
                  </a:lnTo>
                  <a:lnTo>
                    <a:pt x="858984" y="72008"/>
                  </a:lnTo>
                  <a:close/>
                  <a:moveTo>
                    <a:pt x="751611" y="0"/>
                  </a:moveTo>
                  <a:lnTo>
                    <a:pt x="814907" y="0"/>
                  </a:lnTo>
                  <a:lnTo>
                    <a:pt x="814907" y="72008"/>
                  </a:lnTo>
                  <a:lnTo>
                    <a:pt x="751611" y="72008"/>
                  </a:lnTo>
                  <a:close/>
                  <a:moveTo>
                    <a:pt x="644238" y="0"/>
                  </a:moveTo>
                  <a:lnTo>
                    <a:pt x="707534" y="0"/>
                  </a:lnTo>
                  <a:lnTo>
                    <a:pt x="707534" y="72008"/>
                  </a:lnTo>
                  <a:lnTo>
                    <a:pt x="644238" y="72008"/>
                  </a:lnTo>
                  <a:close/>
                  <a:moveTo>
                    <a:pt x="536865" y="0"/>
                  </a:moveTo>
                  <a:lnTo>
                    <a:pt x="600161" y="0"/>
                  </a:lnTo>
                  <a:lnTo>
                    <a:pt x="600161" y="72008"/>
                  </a:lnTo>
                  <a:lnTo>
                    <a:pt x="536865" y="72008"/>
                  </a:lnTo>
                  <a:close/>
                  <a:moveTo>
                    <a:pt x="429492" y="0"/>
                  </a:moveTo>
                  <a:lnTo>
                    <a:pt x="492788" y="0"/>
                  </a:lnTo>
                  <a:lnTo>
                    <a:pt x="492788" y="72008"/>
                  </a:lnTo>
                  <a:lnTo>
                    <a:pt x="429492" y="72008"/>
                  </a:lnTo>
                  <a:close/>
                  <a:moveTo>
                    <a:pt x="322119" y="0"/>
                  </a:moveTo>
                  <a:lnTo>
                    <a:pt x="385415" y="0"/>
                  </a:lnTo>
                  <a:lnTo>
                    <a:pt x="385415" y="72008"/>
                  </a:lnTo>
                  <a:lnTo>
                    <a:pt x="322119" y="72008"/>
                  </a:lnTo>
                  <a:close/>
                  <a:moveTo>
                    <a:pt x="214746" y="0"/>
                  </a:moveTo>
                  <a:lnTo>
                    <a:pt x="278042" y="0"/>
                  </a:lnTo>
                  <a:lnTo>
                    <a:pt x="278042" y="72008"/>
                  </a:lnTo>
                  <a:lnTo>
                    <a:pt x="214746" y="72008"/>
                  </a:lnTo>
                  <a:close/>
                  <a:moveTo>
                    <a:pt x="107373" y="0"/>
                  </a:moveTo>
                  <a:lnTo>
                    <a:pt x="170669" y="0"/>
                  </a:lnTo>
                  <a:lnTo>
                    <a:pt x="170669" y="72008"/>
                  </a:lnTo>
                  <a:lnTo>
                    <a:pt x="107373" y="72008"/>
                  </a:lnTo>
                  <a:close/>
                  <a:moveTo>
                    <a:pt x="0" y="0"/>
                  </a:moveTo>
                  <a:lnTo>
                    <a:pt x="63296" y="0"/>
                  </a:lnTo>
                  <a:lnTo>
                    <a:pt x="63296" y="72008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335E188-552F-9089-F563-A28B0CF411B5}"/>
                </a:ext>
              </a:extLst>
            </p:cNvPr>
            <p:cNvSpPr/>
            <p:nvPr/>
          </p:nvSpPr>
          <p:spPr>
            <a:xfrm>
              <a:off x="1018679" y="2502871"/>
              <a:ext cx="1244396" cy="117955"/>
            </a:xfrm>
            <a:custGeom>
              <a:avLst/>
              <a:gdLst>
                <a:gd name="csX0" fmla="*/ 1181100 w 1244396"/>
                <a:gd name="csY0" fmla="*/ 0 h 72008"/>
                <a:gd name="csX1" fmla="*/ 1244396 w 1244396"/>
                <a:gd name="csY1" fmla="*/ 0 h 72008"/>
                <a:gd name="csX2" fmla="*/ 1244396 w 1244396"/>
                <a:gd name="csY2" fmla="*/ 72008 h 72008"/>
                <a:gd name="csX3" fmla="*/ 1181100 w 1244396"/>
                <a:gd name="csY3" fmla="*/ 72008 h 72008"/>
                <a:gd name="csX4" fmla="*/ 1073730 w 1244396"/>
                <a:gd name="csY4" fmla="*/ 0 h 72008"/>
                <a:gd name="csX5" fmla="*/ 1137026 w 1244396"/>
                <a:gd name="csY5" fmla="*/ 0 h 72008"/>
                <a:gd name="csX6" fmla="*/ 1137026 w 1244396"/>
                <a:gd name="csY6" fmla="*/ 72008 h 72008"/>
                <a:gd name="csX7" fmla="*/ 1073730 w 1244396"/>
                <a:gd name="csY7" fmla="*/ 72008 h 72008"/>
                <a:gd name="csX8" fmla="*/ 966357 w 1244396"/>
                <a:gd name="csY8" fmla="*/ 0 h 72008"/>
                <a:gd name="csX9" fmla="*/ 1029653 w 1244396"/>
                <a:gd name="csY9" fmla="*/ 0 h 72008"/>
                <a:gd name="csX10" fmla="*/ 1029653 w 1244396"/>
                <a:gd name="csY10" fmla="*/ 72008 h 72008"/>
                <a:gd name="csX11" fmla="*/ 966357 w 1244396"/>
                <a:gd name="csY11" fmla="*/ 72008 h 72008"/>
                <a:gd name="csX12" fmla="*/ 858984 w 1244396"/>
                <a:gd name="csY12" fmla="*/ 0 h 72008"/>
                <a:gd name="csX13" fmla="*/ 922280 w 1244396"/>
                <a:gd name="csY13" fmla="*/ 0 h 72008"/>
                <a:gd name="csX14" fmla="*/ 922280 w 1244396"/>
                <a:gd name="csY14" fmla="*/ 72008 h 72008"/>
                <a:gd name="csX15" fmla="*/ 858984 w 1244396"/>
                <a:gd name="csY15" fmla="*/ 72008 h 72008"/>
                <a:gd name="csX16" fmla="*/ 751611 w 1244396"/>
                <a:gd name="csY16" fmla="*/ 0 h 72008"/>
                <a:gd name="csX17" fmla="*/ 814907 w 1244396"/>
                <a:gd name="csY17" fmla="*/ 0 h 72008"/>
                <a:gd name="csX18" fmla="*/ 814907 w 1244396"/>
                <a:gd name="csY18" fmla="*/ 72008 h 72008"/>
                <a:gd name="csX19" fmla="*/ 751611 w 1244396"/>
                <a:gd name="csY19" fmla="*/ 72008 h 72008"/>
                <a:gd name="csX20" fmla="*/ 644238 w 1244396"/>
                <a:gd name="csY20" fmla="*/ 0 h 72008"/>
                <a:gd name="csX21" fmla="*/ 707534 w 1244396"/>
                <a:gd name="csY21" fmla="*/ 0 h 72008"/>
                <a:gd name="csX22" fmla="*/ 707534 w 1244396"/>
                <a:gd name="csY22" fmla="*/ 72008 h 72008"/>
                <a:gd name="csX23" fmla="*/ 644238 w 1244396"/>
                <a:gd name="csY23" fmla="*/ 72008 h 72008"/>
                <a:gd name="csX24" fmla="*/ 536865 w 1244396"/>
                <a:gd name="csY24" fmla="*/ 0 h 72008"/>
                <a:gd name="csX25" fmla="*/ 600161 w 1244396"/>
                <a:gd name="csY25" fmla="*/ 0 h 72008"/>
                <a:gd name="csX26" fmla="*/ 600161 w 1244396"/>
                <a:gd name="csY26" fmla="*/ 72008 h 72008"/>
                <a:gd name="csX27" fmla="*/ 536865 w 1244396"/>
                <a:gd name="csY27" fmla="*/ 72008 h 72008"/>
                <a:gd name="csX28" fmla="*/ 429492 w 1244396"/>
                <a:gd name="csY28" fmla="*/ 0 h 72008"/>
                <a:gd name="csX29" fmla="*/ 492788 w 1244396"/>
                <a:gd name="csY29" fmla="*/ 0 h 72008"/>
                <a:gd name="csX30" fmla="*/ 492788 w 1244396"/>
                <a:gd name="csY30" fmla="*/ 72008 h 72008"/>
                <a:gd name="csX31" fmla="*/ 429492 w 1244396"/>
                <a:gd name="csY31" fmla="*/ 72008 h 72008"/>
                <a:gd name="csX32" fmla="*/ 322119 w 1244396"/>
                <a:gd name="csY32" fmla="*/ 0 h 72008"/>
                <a:gd name="csX33" fmla="*/ 385415 w 1244396"/>
                <a:gd name="csY33" fmla="*/ 0 h 72008"/>
                <a:gd name="csX34" fmla="*/ 385415 w 1244396"/>
                <a:gd name="csY34" fmla="*/ 72008 h 72008"/>
                <a:gd name="csX35" fmla="*/ 322119 w 1244396"/>
                <a:gd name="csY35" fmla="*/ 72008 h 72008"/>
                <a:gd name="csX36" fmla="*/ 214746 w 1244396"/>
                <a:gd name="csY36" fmla="*/ 0 h 72008"/>
                <a:gd name="csX37" fmla="*/ 278042 w 1244396"/>
                <a:gd name="csY37" fmla="*/ 0 h 72008"/>
                <a:gd name="csX38" fmla="*/ 278042 w 1244396"/>
                <a:gd name="csY38" fmla="*/ 72008 h 72008"/>
                <a:gd name="csX39" fmla="*/ 214746 w 1244396"/>
                <a:gd name="csY39" fmla="*/ 72008 h 72008"/>
                <a:gd name="csX40" fmla="*/ 107373 w 1244396"/>
                <a:gd name="csY40" fmla="*/ 0 h 72008"/>
                <a:gd name="csX41" fmla="*/ 170669 w 1244396"/>
                <a:gd name="csY41" fmla="*/ 0 h 72008"/>
                <a:gd name="csX42" fmla="*/ 170669 w 1244396"/>
                <a:gd name="csY42" fmla="*/ 72008 h 72008"/>
                <a:gd name="csX43" fmla="*/ 107373 w 1244396"/>
                <a:gd name="csY43" fmla="*/ 72008 h 72008"/>
                <a:gd name="csX44" fmla="*/ 0 w 1244396"/>
                <a:gd name="csY44" fmla="*/ 0 h 72008"/>
                <a:gd name="csX45" fmla="*/ 63296 w 1244396"/>
                <a:gd name="csY45" fmla="*/ 0 h 72008"/>
                <a:gd name="csX46" fmla="*/ 63296 w 1244396"/>
                <a:gd name="csY46" fmla="*/ 72008 h 72008"/>
                <a:gd name="csX47" fmla="*/ 0 w 1244396"/>
                <a:gd name="csY47" fmla="*/ 72008 h 720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44396" h="72008">
                  <a:moveTo>
                    <a:pt x="1181100" y="0"/>
                  </a:moveTo>
                  <a:lnTo>
                    <a:pt x="1244396" y="0"/>
                  </a:lnTo>
                  <a:lnTo>
                    <a:pt x="1244396" y="72008"/>
                  </a:lnTo>
                  <a:lnTo>
                    <a:pt x="1181100" y="72008"/>
                  </a:lnTo>
                  <a:close/>
                  <a:moveTo>
                    <a:pt x="1073730" y="0"/>
                  </a:moveTo>
                  <a:lnTo>
                    <a:pt x="1137026" y="0"/>
                  </a:lnTo>
                  <a:lnTo>
                    <a:pt x="1137026" y="72008"/>
                  </a:lnTo>
                  <a:lnTo>
                    <a:pt x="1073730" y="72008"/>
                  </a:lnTo>
                  <a:close/>
                  <a:moveTo>
                    <a:pt x="966357" y="0"/>
                  </a:moveTo>
                  <a:lnTo>
                    <a:pt x="1029653" y="0"/>
                  </a:lnTo>
                  <a:lnTo>
                    <a:pt x="1029653" y="72008"/>
                  </a:lnTo>
                  <a:lnTo>
                    <a:pt x="966357" y="72008"/>
                  </a:lnTo>
                  <a:close/>
                  <a:moveTo>
                    <a:pt x="858984" y="0"/>
                  </a:moveTo>
                  <a:lnTo>
                    <a:pt x="922280" y="0"/>
                  </a:lnTo>
                  <a:lnTo>
                    <a:pt x="922280" y="72008"/>
                  </a:lnTo>
                  <a:lnTo>
                    <a:pt x="858984" y="72008"/>
                  </a:lnTo>
                  <a:close/>
                  <a:moveTo>
                    <a:pt x="751611" y="0"/>
                  </a:moveTo>
                  <a:lnTo>
                    <a:pt x="814907" y="0"/>
                  </a:lnTo>
                  <a:lnTo>
                    <a:pt x="814907" y="72008"/>
                  </a:lnTo>
                  <a:lnTo>
                    <a:pt x="751611" y="72008"/>
                  </a:lnTo>
                  <a:close/>
                  <a:moveTo>
                    <a:pt x="644238" y="0"/>
                  </a:moveTo>
                  <a:lnTo>
                    <a:pt x="707534" y="0"/>
                  </a:lnTo>
                  <a:lnTo>
                    <a:pt x="707534" y="72008"/>
                  </a:lnTo>
                  <a:lnTo>
                    <a:pt x="644238" y="72008"/>
                  </a:lnTo>
                  <a:close/>
                  <a:moveTo>
                    <a:pt x="536865" y="0"/>
                  </a:moveTo>
                  <a:lnTo>
                    <a:pt x="600161" y="0"/>
                  </a:lnTo>
                  <a:lnTo>
                    <a:pt x="600161" y="72008"/>
                  </a:lnTo>
                  <a:lnTo>
                    <a:pt x="536865" y="72008"/>
                  </a:lnTo>
                  <a:close/>
                  <a:moveTo>
                    <a:pt x="429492" y="0"/>
                  </a:moveTo>
                  <a:lnTo>
                    <a:pt x="492788" y="0"/>
                  </a:lnTo>
                  <a:lnTo>
                    <a:pt x="492788" y="72008"/>
                  </a:lnTo>
                  <a:lnTo>
                    <a:pt x="429492" y="72008"/>
                  </a:lnTo>
                  <a:close/>
                  <a:moveTo>
                    <a:pt x="322119" y="0"/>
                  </a:moveTo>
                  <a:lnTo>
                    <a:pt x="385415" y="0"/>
                  </a:lnTo>
                  <a:lnTo>
                    <a:pt x="385415" y="72008"/>
                  </a:lnTo>
                  <a:lnTo>
                    <a:pt x="322119" y="72008"/>
                  </a:lnTo>
                  <a:close/>
                  <a:moveTo>
                    <a:pt x="214746" y="0"/>
                  </a:moveTo>
                  <a:lnTo>
                    <a:pt x="278042" y="0"/>
                  </a:lnTo>
                  <a:lnTo>
                    <a:pt x="278042" y="72008"/>
                  </a:lnTo>
                  <a:lnTo>
                    <a:pt x="214746" y="72008"/>
                  </a:lnTo>
                  <a:close/>
                  <a:moveTo>
                    <a:pt x="107373" y="0"/>
                  </a:moveTo>
                  <a:lnTo>
                    <a:pt x="170669" y="0"/>
                  </a:lnTo>
                  <a:lnTo>
                    <a:pt x="170669" y="72008"/>
                  </a:lnTo>
                  <a:lnTo>
                    <a:pt x="107373" y="72008"/>
                  </a:lnTo>
                  <a:close/>
                  <a:moveTo>
                    <a:pt x="0" y="0"/>
                  </a:moveTo>
                  <a:lnTo>
                    <a:pt x="63296" y="0"/>
                  </a:lnTo>
                  <a:lnTo>
                    <a:pt x="63296" y="72008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27A70477-6254-88C6-9AAC-3F7514105A48}"/>
                </a:ext>
              </a:extLst>
            </p:cNvPr>
            <p:cNvSpPr/>
            <p:nvPr/>
          </p:nvSpPr>
          <p:spPr>
            <a:xfrm>
              <a:off x="2637052" y="2409489"/>
              <a:ext cx="400789" cy="237952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464105AC-4BC2-40EF-589B-E5973653C0BE}"/>
                </a:ext>
              </a:extLst>
            </p:cNvPr>
            <p:cNvGrpSpPr/>
            <p:nvPr/>
          </p:nvGrpSpPr>
          <p:grpSpPr>
            <a:xfrm>
              <a:off x="1193746" y="2077307"/>
              <a:ext cx="1725414" cy="128588"/>
              <a:chOff x="992560" y="642265"/>
              <a:chExt cx="1725414" cy="128588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22A633E7-3BFE-79D8-30D6-D34C7296078A}"/>
                  </a:ext>
                </a:extLst>
              </p:cNvPr>
              <p:cNvSpPr/>
              <p:nvPr/>
            </p:nvSpPr>
            <p:spPr>
              <a:xfrm>
                <a:off x="992560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0489E39D-0858-405E-EA71-E9F00E419577}"/>
                  </a:ext>
                </a:extLst>
              </p:cNvPr>
              <p:cNvSpPr/>
              <p:nvPr/>
            </p:nvSpPr>
            <p:spPr>
              <a:xfrm>
                <a:off x="1441029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3C79B3DD-C8E1-3E04-80DE-452DDF71AA7A}"/>
                  </a:ext>
                </a:extLst>
              </p:cNvPr>
              <p:cNvSpPr/>
              <p:nvPr/>
            </p:nvSpPr>
            <p:spPr>
              <a:xfrm>
                <a:off x="1889498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B5899DA1-2680-BDD8-2127-3412692C9077}"/>
                  </a:ext>
                </a:extLst>
              </p:cNvPr>
              <p:cNvSpPr/>
              <p:nvPr/>
            </p:nvSpPr>
            <p:spPr>
              <a:xfrm>
                <a:off x="2337966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196D1C30-AD33-CDAF-A7A5-3DB06301B999}"/>
              </a:ext>
            </a:extLst>
          </p:cNvPr>
          <p:cNvGrpSpPr/>
          <p:nvPr/>
        </p:nvGrpSpPr>
        <p:grpSpPr>
          <a:xfrm>
            <a:off x="3895680" y="1268760"/>
            <a:ext cx="2356784" cy="1505724"/>
            <a:chOff x="3895680" y="1268760"/>
            <a:chExt cx="2356784" cy="1505724"/>
          </a:xfrm>
        </p:grpSpPr>
        <p:sp>
          <p:nvSpPr>
            <p:cNvPr id="232" name="四角形: 角を丸くする 231">
              <a:extLst>
                <a:ext uri="{FF2B5EF4-FFF2-40B4-BE49-F238E27FC236}">
                  <a16:creationId xmlns:a16="http://schemas.microsoft.com/office/drawing/2014/main" id="{43290572-E2D6-2B56-FAA2-AAD167C9C3F4}"/>
                </a:ext>
              </a:extLst>
            </p:cNvPr>
            <p:cNvSpPr/>
            <p:nvPr/>
          </p:nvSpPr>
          <p:spPr>
            <a:xfrm>
              <a:off x="3895680" y="1268760"/>
              <a:ext cx="2356784" cy="1505724"/>
            </a:xfrm>
            <a:prstGeom prst="roundRect">
              <a:avLst>
                <a:gd name="adj" fmla="val 7794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5400000" scaled="1"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F0A41379-4E2E-4113-8FFF-0AC5AE390D54}"/>
                </a:ext>
              </a:extLst>
            </p:cNvPr>
            <p:cNvSpPr/>
            <p:nvPr/>
          </p:nvSpPr>
          <p:spPr>
            <a:xfrm>
              <a:off x="4126059" y="1638166"/>
              <a:ext cx="426609" cy="344779"/>
            </a:xfrm>
            <a:custGeom>
              <a:avLst/>
              <a:gdLst>
                <a:gd name="csX0" fmla="*/ 803674 w 1152128"/>
                <a:gd name="csY0" fmla="*/ 964504 h 1152128"/>
                <a:gd name="csX1" fmla="*/ 1151684 w 1152128"/>
                <a:gd name="csY1" fmla="*/ 964504 h 1152128"/>
                <a:gd name="csX2" fmla="*/ 1148227 w 1152128"/>
                <a:gd name="csY2" fmla="*/ 998803 h 1152128"/>
                <a:gd name="csX3" fmla="*/ 960103 w 1152128"/>
                <a:gd name="csY3" fmla="*/ 1152128 h 1152128"/>
                <a:gd name="csX4" fmla="*/ 803674 w 1152128"/>
                <a:gd name="csY4" fmla="*/ 1152128 h 1152128"/>
                <a:gd name="csX5" fmla="*/ 444 w 1152128"/>
                <a:gd name="csY5" fmla="*/ 964504 h 1152128"/>
                <a:gd name="csX6" fmla="*/ 345575 w 1152128"/>
                <a:gd name="csY6" fmla="*/ 964504 h 1152128"/>
                <a:gd name="csX7" fmla="*/ 345575 w 1152128"/>
                <a:gd name="csY7" fmla="*/ 1152128 h 1152128"/>
                <a:gd name="csX8" fmla="*/ 192025 w 1152128"/>
                <a:gd name="csY8" fmla="*/ 1152128 h 1152128"/>
                <a:gd name="csX9" fmla="*/ 3901 w 1152128"/>
                <a:gd name="csY9" fmla="*/ 998803 h 1152128"/>
                <a:gd name="csX10" fmla="*/ 803674 w 1152128"/>
                <a:gd name="csY10" fmla="*/ 723378 h 1152128"/>
                <a:gd name="csX11" fmla="*/ 1152128 w 1152128"/>
                <a:gd name="csY11" fmla="*/ 723378 h 1152128"/>
                <a:gd name="csX12" fmla="*/ 1152128 w 1152128"/>
                <a:gd name="csY12" fmla="*/ 911000 h 1152128"/>
                <a:gd name="csX13" fmla="*/ 803674 w 1152128"/>
                <a:gd name="csY13" fmla="*/ 911000 h 1152128"/>
                <a:gd name="csX14" fmla="*/ 0 w 1152128"/>
                <a:gd name="csY14" fmla="*/ 723378 h 1152128"/>
                <a:gd name="csX15" fmla="*/ 345575 w 1152128"/>
                <a:gd name="csY15" fmla="*/ 723378 h 1152128"/>
                <a:gd name="csX16" fmla="*/ 345575 w 1152128"/>
                <a:gd name="csY16" fmla="*/ 911000 h 1152128"/>
                <a:gd name="csX17" fmla="*/ 0 w 1152128"/>
                <a:gd name="csY17" fmla="*/ 911000 h 1152128"/>
                <a:gd name="csX18" fmla="*/ 803674 w 1152128"/>
                <a:gd name="csY18" fmla="*/ 482252 h 1152128"/>
                <a:gd name="csX19" fmla="*/ 1152128 w 1152128"/>
                <a:gd name="csY19" fmla="*/ 482252 h 1152128"/>
                <a:gd name="csX20" fmla="*/ 1152128 w 1152128"/>
                <a:gd name="csY20" fmla="*/ 669874 h 1152128"/>
                <a:gd name="csX21" fmla="*/ 803674 w 1152128"/>
                <a:gd name="csY21" fmla="*/ 669874 h 1152128"/>
                <a:gd name="csX22" fmla="*/ 0 w 1152128"/>
                <a:gd name="csY22" fmla="*/ 482252 h 1152128"/>
                <a:gd name="csX23" fmla="*/ 345575 w 1152128"/>
                <a:gd name="csY23" fmla="*/ 482252 h 1152128"/>
                <a:gd name="csX24" fmla="*/ 345575 w 1152128"/>
                <a:gd name="csY24" fmla="*/ 669874 h 1152128"/>
                <a:gd name="csX25" fmla="*/ 0 w 1152128"/>
                <a:gd name="csY25" fmla="*/ 669874 h 1152128"/>
                <a:gd name="csX26" fmla="*/ 0 w 1152128"/>
                <a:gd name="csY26" fmla="*/ 241126 h 1152128"/>
                <a:gd name="csX27" fmla="*/ 345575 w 1152128"/>
                <a:gd name="csY27" fmla="*/ 241126 h 1152128"/>
                <a:gd name="csX28" fmla="*/ 345575 w 1152128"/>
                <a:gd name="csY28" fmla="*/ 428748 h 1152128"/>
                <a:gd name="csX29" fmla="*/ 0 w 1152128"/>
                <a:gd name="csY29" fmla="*/ 428748 h 1152128"/>
                <a:gd name="csX30" fmla="*/ 803674 w 1152128"/>
                <a:gd name="csY30" fmla="*/ 0 h 1152128"/>
                <a:gd name="csX31" fmla="*/ 960103 w 1152128"/>
                <a:gd name="csY31" fmla="*/ 0 h 1152128"/>
                <a:gd name="csX32" fmla="*/ 1148227 w 1152128"/>
                <a:gd name="csY32" fmla="*/ 153325 h 1152128"/>
                <a:gd name="csX33" fmla="*/ 1151684 w 1152128"/>
                <a:gd name="csY33" fmla="*/ 187622 h 1152128"/>
                <a:gd name="csX34" fmla="*/ 803674 w 1152128"/>
                <a:gd name="csY34" fmla="*/ 187622 h 1152128"/>
                <a:gd name="csX35" fmla="*/ 399079 w 1152128"/>
                <a:gd name="csY35" fmla="*/ 0 h 1152128"/>
                <a:gd name="csX36" fmla="*/ 750170 w 1152128"/>
                <a:gd name="csY36" fmla="*/ 0 h 1152128"/>
                <a:gd name="csX37" fmla="*/ 750170 w 1152128"/>
                <a:gd name="csY37" fmla="*/ 242416 h 1152128"/>
                <a:gd name="csX38" fmla="*/ 803674 w 1152128"/>
                <a:gd name="csY38" fmla="*/ 242416 h 1152128"/>
                <a:gd name="csX39" fmla="*/ 803674 w 1152128"/>
                <a:gd name="csY39" fmla="*/ 241126 h 1152128"/>
                <a:gd name="csX40" fmla="*/ 1152128 w 1152128"/>
                <a:gd name="csY40" fmla="*/ 241126 h 1152128"/>
                <a:gd name="csX41" fmla="*/ 1152128 w 1152128"/>
                <a:gd name="csY41" fmla="*/ 428748 h 1152128"/>
                <a:gd name="csX42" fmla="*/ 803674 w 1152128"/>
                <a:gd name="csY42" fmla="*/ 428748 h 1152128"/>
                <a:gd name="csX43" fmla="*/ 803674 w 1152128"/>
                <a:gd name="csY43" fmla="*/ 426566 h 1152128"/>
                <a:gd name="csX44" fmla="*/ 750170 w 1152128"/>
                <a:gd name="csY44" fmla="*/ 426566 h 1152128"/>
                <a:gd name="csX45" fmla="*/ 750170 w 1152128"/>
                <a:gd name="csY45" fmla="*/ 1152128 h 1152128"/>
                <a:gd name="csX46" fmla="*/ 399079 w 1152128"/>
                <a:gd name="csY46" fmla="*/ 1152128 h 1152128"/>
                <a:gd name="csX47" fmla="*/ 192025 w 1152128"/>
                <a:gd name="csY47" fmla="*/ 0 h 1152128"/>
                <a:gd name="csX48" fmla="*/ 345575 w 1152128"/>
                <a:gd name="csY48" fmla="*/ 0 h 1152128"/>
                <a:gd name="csX49" fmla="*/ 345575 w 1152128"/>
                <a:gd name="csY49" fmla="*/ 187622 h 1152128"/>
                <a:gd name="csX50" fmla="*/ 444 w 1152128"/>
                <a:gd name="csY50" fmla="*/ 187622 h 1152128"/>
                <a:gd name="csX51" fmla="*/ 3901 w 1152128"/>
                <a:gd name="csY51" fmla="*/ 153325 h 1152128"/>
                <a:gd name="csX52" fmla="*/ 192025 w 1152128"/>
                <a:gd name="csY52" fmla="*/ 0 h 1152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1152128" h="1152128">
                  <a:moveTo>
                    <a:pt x="803674" y="964504"/>
                  </a:moveTo>
                  <a:lnTo>
                    <a:pt x="1151684" y="964504"/>
                  </a:lnTo>
                  <a:lnTo>
                    <a:pt x="1148227" y="998803"/>
                  </a:lnTo>
                  <a:cubicBezTo>
                    <a:pt x="1130321" y="1086305"/>
                    <a:pt x="1052899" y="1152128"/>
                    <a:pt x="960103" y="1152128"/>
                  </a:cubicBezTo>
                  <a:lnTo>
                    <a:pt x="803674" y="1152128"/>
                  </a:lnTo>
                  <a:close/>
                  <a:moveTo>
                    <a:pt x="444" y="964504"/>
                  </a:moveTo>
                  <a:lnTo>
                    <a:pt x="345575" y="964504"/>
                  </a:lnTo>
                  <a:lnTo>
                    <a:pt x="345575" y="1152128"/>
                  </a:lnTo>
                  <a:lnTo>
                    <a:pt x="192025" y="1152128"/>
                  </a:lnTo>
                  <a:cubicBezTo>
                    <a:pt x="99230" y="1152128"/>
                    <a:pt x="21807" y="1086305"/>
                    <a:pt x="3901" y="998803"/>
                  </a:cubicBezTo>
                  <a:close/>
                  <a:moveTo>
                    <a:pt x="803674" y="723378"/>
                  </a:moveTo>
                  <a:lnTo>
                    <a:pt x="1152128" y="723378"/>
                  </a:lnTo>
                  <a:lnTo>
                    <a:pt x="1152128" y="911000"/>
                  </a:lnTo>
                  <a:lnTo>
                    <a:pt x="803674" y="911000"/>
                  </a:lnTo>
                  <a:close/>
                  <a:moveTo>
                    <a:pt x="0" y="723378"/>
                  </a:moveTo>
                  <a:lnTo>
                    <a:pt x="345575" y="723378"/>
                  </a:lnTo>
                  <a:lnTo>
                    <a:pt x="345575" y="911000"/>
                  </a:lnTo>
                  <a:lnTo>
                    <a:pt x="0" y="911000"/>
                  </a:lnTo>
                  <a:close/>
                  <a:moveTo>
                    <a:pt x="803674" y="482252"/>
                  </a:moveTo>
                  <a:lnTo>
                    <a:pt x="1152128" y="482252"/>
                  </a:lnTo>
                  <a:lnTo>
                    <a:pt x="1152128" y="669874"/>
                  </a:lnTo>
                  <a:lnTo>
                    <a:pt x="803674" y="669874"/>
                  </a:lnTo>
                  <a:close/>
                  <a:moveTo>
                    <a:pt x="0" y="482252"/>
                  </a:moveTo>
                  <a:lnTo>
                    <a:pt x="345575" y="482252"/>
                  </a:lnTo>
                  <a:lnTo>
                    <a:pt x="345575" y="669874"/>
                  </a:lnTo>
                  <a:lnTo>
                    <a:pt x="0" y="669874"/>
                  </a:lnTo>
                  <a:close/>
                  <a:moveTo>
                    <a:pt x="0" y="241126"/>
                  </a:moveTo>
                  <a:lnTo>
                    <a:pt x="345575" y="241126"/>
                  </a:lnTo>
                  <a:lnTo>
                    <a:pt x="345575" y="428748"/>
                  </a:lnTo>
                  <a:lnTo>
                    <a:pt x="0" y="428748"/>
                  </a:lnTo>
                  <a:close/>
                  <a:moveTo>
                    <a:pt x="803674" y="0"/>
                  </a:moveTo>
                  <a:lnTo>
                    <a:pt x="960103" y="0"/>
                  </a:lnTo>
                  <a:cubicBezTo>
                    <a:pt x="1052899" y="0"/>
                    <a:pt x="1130321" y="65823"/>
                    <a:pt x="1148227" y="153325"/>
                  </a:cubicBezTo>
                  <a:lnTo>
                    <a:pt x="1151684" y="187622"/>
                  </a:lnTo>
                  <a:lnTo>
                    <a:pt x="803674" y="187622"/>
                  </a:lnTo>
                  <a:close/>
                  <a:moveTo>
                    <a:pt x="399079" y="0"/>
                  </a:moveTo>
                  <a:lnTo>
                    <a:pt x="750170" y="0"/>
                  </a:lnTo>
                  <a:lnTo>
                    <a:pt x="750170" y="242416"/>
                  </a:lnTo>
                  <a:lnTo>
                    <a:pt x="803674" y="242416"/>
                  </a:lnTo>
                  <a:lnTo>
                    <a:pt x="803674" y="241126"/>
                  </a:lnTo>
                  <a:lnTo>
                    <a:pt x="1152128" y="241126"/>
                  </a:lnTo>
                  <a:lnTo>
                    <a:pt x="1152128" y="428748"/>
                  </a:lnTo>
                  <a:lnTo>
                    <a:pt x="803674" y="428748"/>
                  </a:lnTo>
                  <a:lnTo>
                    <a:pt x="803674" y="426566"/>
                  </a:lnTo>
                  <a:lnTo>
                    <a:pt x="750170" y="426566"/>
                  </a:lnTo>
                  <a:lnTo>
                    <a:pt x="750170" y="1152128"/>
                  </a:lnTo>
                  <a:lnTo>
                    <a:pt x="399079" y="1152128"/>
                  </a:lnTo>
                  <a:close/>
                  <a:moveTo>
                    <a:pt x="192025" y="0"/>
                  </a:moveTo>
                  <a:lnTo>
                    <a:pt x="345575" y="0"/>
                  </a:lnTo>
                  <a:lnTo>
                    <a:pt x="345575" y="187622"/>
                  </a:lnTo>
                  <a:lnTo>
                    <a:pt x="444" y="187622"/>
                  </a:lnTo>
                  <a:lnTo>
                    <a:pt x="3901" y="153325"/>
                  </a:lnTo>
                  <a:cubicBezTo>
                    <a:pt x="21807" y="65823"/>
                    <a:pt x="99230" y="0"/>
                    <a:pt x="192025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4" name="二等辺三角形 233">
              <a:extLst>
                <a:ext uri="{FF2B5EF4-FFF2-40B4-BE49-F238E27FC236}">
                  <a16:creationId xmlns:a16="http://schemas.microsoft.com/office/drawing/2014/main" id="{02E2671E-C2A3-F8DE-5D63-E0DCB19C67DE}"/>
                </a:ext>
              </a:extLst>
            </p:cNvPr>
            <p:cNvSpPr/>
            <p:nvPr/>
          </p:nvSpPr>
          <p:spPr>
            <a:xfrm rot="16200000">
              <a:off x="4037075" y="1361812"/>
              <a:ext cx="177968" cy="19639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DB5ECE2D-87BE-39A2-14F8-0B92408F1CC3}"/>
                </a:ext>
              </a:extLst>
            </p:cNvPr>
            <p:cNvSpPr/>
            <p:nvPr/>
          </p:nvSpPr>
          <p:spPr>
            <a:xfrm>
              <a:off x="4314746" y="1423511"/>
              <a:ext cx="1244396" cy="72008"/>
            </a:xfrm>
            <a:custGeom>
              <a:avLst/>
              <a:gdLst>
                <a:gd name="csX0" fmla="*/ 1181100 w 1244396"/>
                <a:gd name="csY0" fmla="*/ 0 h 72008"/>
                <a:gd name="csX1" fmla="*/ 1244396 w 1244396"/>
                <a:gd name="csY1" fmla="*/ 0 h 72008"/>
                <a:gd name="csX2" fmla="*/ 1244396 w 1244396"/>
                <a:gd name="csY2" fmla="*/ 72008 h 72008"/>
                <a:gd name="csX3" fmla="*/ 1181100 w 1244396"/>
                <a:gd name="csY3" fmla="*/ 72008 h 72008"/>
                <a:gd name="csX4" fmla="*/ 1073730 w 1244396"/>
                <a:gd name="csY4" fmla="*/ 0 h 72008"/>
                <a:gd name="csX5" fmla="*/ 1137026 w 1244396"/>
                <a:gd name="csY5" fmla="*/ 0 h 72008"/>
                <a:gd name="csX6" fmla="*/ 1137026 w 1244396"/>
                <a:gd name="csY6" fmla="*/ 72008 h 72008"/>
                <a:gd name="csX7" fmla="*/ 1073730 w 1244396"/>
                <a:gd name="csY7" fmla="*/ 72008 h 72008"/>
                <a:gd name="csX8" fmla="*/ 966357 w 1244396"/>
                <a:gd name="csY8" fmla="*/ 0 h 72008"/>
                <a:gd name="csX9" fmla="*/ 1029653 w 1244396"/>
                <a:gd name="csY9" fmla="*/ 0 h 72008"/>
                <a:gd name="csX10" fmla="*/ 1029653 w 1244396"/>
                <a:gd name="csY10" fmla="*/ 72008 h 72008"/>
                <a:gd name="csX11" fmla="*/ 966357 w 1244396"/>
                <a:gd name="csY11" fmla="*/ 72008 h 72008"/>
                <a:gd name="csX12" fmla="*/ 858984 w 1244396"/>
                <a:gd name="csY12" fmla="*/ 0 h 72008"/>
                <a:gd name="csX13" fmla="*/ 922280 w 1244396"/>
                <a:gd name="csY13" fmla="*/ 0 h 72008"/>
                <a:gd name="csX14" fmla="*/ 922280 w 1244396"/>
                <a:gd name="csY14" fmla="*/ 72008 h 72008"/>
                <a:gd name="csX15" fmla="*/ 858984 w 1244396"/>
                <a:gd name="csY15" fmla="*/ 72008 h 72008"/>
                <a:gd name="csX16" fmla="*/ 751611 w 1244396"/>
                <a:gd name="csY16" fmla="*/ 0 h 72008"/>
                <a:gd name="csX17" fmla="*/ 814907 w 1244396"/>
                <a:gd name="csY17" fmla="*/ 0 h 72008"/>
                <a:gd name="csX18" fmla="*/ 814907 w 1244396"/>
                <a:gd name="csY18" fmla="*/ 72008 h 72008"/>
                <a:gd name="csX19" fmla="*/ 751611 w 1244396"/>
                <a:gd name="csY19" fmla="*/ 72008 h 72008"/>
                <a:gd name="csX20" fmla="*/ 644238 w 1244396"/>
                <a:gd name="csY20" fmla="*/ 0 h 72008"/>
                <a:gd name="csX21" fmla="*/ 707534 w 1244396"/>
                <a:gd name="csY21" fmla="*/ 0 h 72008"/>
                <a:gd name="csX22" fmla="*/ 707534 w 1244396"/>
                <a:gd name="csY22" fmla="*/ 72008 h 72008"/>
                <a:gd name="csX23" fmla="*/ 644238 w 1244396"/>
                <a:gd name="csY23" fmla="*/ 72008 h 72008"/>
                <a:gd name="csX24" fmla="*/ 536865 w 1244396"/>
                <a:gd name="csY24" fmla="*/ 0 h 72008"/>
                <a:gd name="csX25" fmla="*/ 600161 w 1244396"/>
                <a:gd name="csY25" fmla="*/ 0 h 72008"/>
                <a:gd name="csX26" fmla="*/ 600161 w 1244396"/>
                <a:gd name="csY26" fmla="*/ 72008 h 72008"/>
                <a:gd name="csX27" fmla="*/ 536865 w 1244396"/>
                <a:gd name="csY27" fmla="*/ 72008 h 72008"/>
                <a:gd name="csX28" fmla="*/ 429492 w 1244396"/>
                <a:gd name="csY28" fmla="*/ 0 h 72008"/>
                <a:gd name="csX29" fmla="*/ 492788 w 1244396"/>
                <a:gd name="csY29" fmla="*/ 0 h 72008"/>
                <a:gd name="csX30" fmla="*/ 492788 w 1244396"/>
                <a:gd name="csY30" fmla="*/ 72008 h 72008"/>
                <a:gd name="csX31" fmla="*/ 429492 w 1244396"/>
                <a:gd name="csY31" fmla="*/ 72008 h 72008"/>
                <a:gd name="csX32" fmla="*/ 322119 w 1244396"/>
                <a:gd name="csY32" fmla="*/ 0 h 72008"/>
                <a:gd name="csX33" fmla="*/ 385415 w 1244396"/>
                <a:gd name="csY33" fmla="*/ 0 h 72008"/>
                <a:gd name="csX34" fmla="*/ 385415 w 1244396"/>
                <a:gd name="csY34" fmla="*/ 72008 h 72008"/>
                <a:gd name="csX35" fmla="*/ 322119 w 1244396"/>
                <a:gd name="csY35" fmla="*/ 72008 h 72008"/>
                <a:gd name="csX36" fmla="*/ 214746 w 1244396"/>
                <a:gd name="csY36" fmla="*/ 0 h 72008"/>
                <a:gd name="csX37" fmla="*/ 278042 w 1244396"/>
                <a:gd name="csY37" fmla="*/ 0 h 72008"/>
                <a:gd name="csX38" fmla="*/ 278042 w 1244396"/>
                <a:gd name="csY38" fmla="*/ 72008 h 72008"/>
                <a:gd name="csX39" fmla="*/ 214746 w 1244396"/>
                <a:gd name="csY39" fmla="*/ 72008 h 72008"/>
                <a:gd name="csX40" fmla="*/ 107373 w 1244396"/>
                <a:gd name="csY40" fmla="*/ 0 h 72008"/>
                <a:gd name="csX41" fmla="*/ 170669 w 1244396"/>
                <a:gd name="csY41" fmla="*/ 0 h 72008"/>
                <a:gd name="csX42" fmla="*/ 170669 w 1244396"/>
                <a:gd name="csY42" fmla="*/ 72008 h 72008"/>
                <a:gd name="csX43" fmla="*/ 107373 w 1244396"/>
                <a:gd name="csY43" fmla="*/ 72008 h 72008"/>
                <a:gd name="csX44" fmla="*/ 0 w 1244396"/>
                <a:gd name="csY44" fmla="*/ 0 h 72008"/>
                <a:gd name="csX45" fmla="*/ 63296 w 1244396"/>
                <a:gd name="csY45" fmla="*/ 0 h 72008"/>
                <a:gd name="csX46" fmla="*/ 63296 w 1244396"/>
                <a:gd name="csY46" fmla="*/ 72008 h 72008"/>
                <a:gd name="csX47" fmla="*/ 0 w 1244396"/>
                <a:gd name="csY47" fmla="*/ 72008 h 720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44396" h="72008">
                  <a:moveTo>
                    <a:pt x="1181100" y="0"/>
                  </a:moveTo>
                  <a:lnTo>
                    <a:pt x="1244396" y="0"/>
                  </a:lnTo>
                  <a:lnTo>
                    <a:pt x="1244396" y="72008"/>
                  </a:lnTo>
                  <a:lnTo>
                    <a:pt x="1181100" y="72008"/>
                  </a:lnTo>
                  <a:close/>
                  <a:moveTo>
                    <a:pt x="1073730" y="0"/>
                  </a:moveTo>
                  <a:lnTo>
                    <a:pt x="1137026" y="0"/>
                  </a:lnTo>
                  <a:lnTo>
                    <a:pt x="1137026" y="72008"/>
                  </a:lnTo>
                  <a:lnTo>
                    <a:pt x="1073730" y="72008"/>
                  </a:lnTo>
                  <a:close/>
                  <a:moveTo>
                    <a:pt x="966357" y="0"/>
                  </a:moveTo>
                  <a:lnTo>
                    <a:pt x="1029653" y="0"/>
                  </a:lnTo>
                  <a:lnTo>
                    <a:pt x="1029653" y="72008"/>
                  </a:lnTo>
                  <a:lnTo>
                    <a:pt x="966357" y="72008"/>
                  </a:lnTo>
                  <a:close/>
                  <a:moveTo>
                    <a:pt x="858984" y="0"/>
                  </a:moveTo>
                  <a:lnTo>
                    <a:pt x="922280" y="0"/>
                  </a:lnTo>
                  <a:lnTo>
                    <a:pt x="922280" y="72008"/>
                  </a:lnTo>
                  <a:lnTo>
                    <a:pt x="858984" y="72008"/>
                  </a:lnTo>
                  <a:close/>
                  <a:moveTo>
                    <a:pt x="751611" y="0"/>
                  </a:moveTo>
                  <a:lnTo>
                    <a:pt x="814907" y="0"/>
                  </a:lnTo>
                  <a:lnTo>
                    <a:pt x="814907" y="72008"/>
                  </a:lnTo>
                  <a:lnTo>
                    <a:pt x="751611" y="72008"/>
                  </a:lnTo>
                  <a:close/>
                  <a:moveTo>
                    <a:pt x="644238" y="0"/>
                  </a:moveTo>
                  <a:lnTo>
                    <a:pt x="707534" y="0"/>
                  </a:lnTo>
                  <a:lnTo>
                    <a:pt x="707534" y="72008"/>
                  </a:lnTo>
                  <a:lnTo>
                    <a:pt x="644238" y="72008"/>
                  </a:lnTo>
                  <a:close/>
                  <a:moveTo>
                    <a:pt x="536865" y="0"/>
                  </a:moveTo>
                  <a:lnTo>
                    <a:pt x="600161" y="0"/>
                  </a:lnTo>
                  <a:lnTo>
                    <a:pt x="600161" y="72008"/>
                  </a:lnTo>
                  <a:lnTo>
                    <a:pt x="536865" y="72008"/>
                  </a:lnTo>
                  <a:close/>
                  <a:moveTo>
                    <a:pt x="429492" y="0"/>
                  </a:moveTo>
                  <a:lnTo>
                    <a:pt x="492788" y="0"/>
                  </a:lnTo>
                  <a:lnTo>
                    <a:pt x="492788" y="72008"/>
                  </a:lnTo>
                  <a:lnTo>
                    <a:pt x="429492" y="72008"/>
                  </a:lnTo>
                  <a:close/>
                  <a:moveTo>
                    <a:pt x="322119" y="0"/>
                  </a:moveTo>
                  <a:lnTo>
                    <a:pt x="385415" y="0"/>
                  </a:lnTo>
                  <a:lnTo>
                    <a:pt x="385415" y="72008"/>
                  </a:lnTo>
                  <a:lnTo>
                    <a:pt x="322119" y="72008"/>
                  </a:lnTo>
                  <a:close/>
                  <a:moveTo>
                    <a:pt x="214746" y="0"/>
                  </a:moveTo>
                  <a:lnTo>
                    <a:pt x="278042" y="0"/>
                  </a:lnTo>
                  <a:lnTo>
                    <a:pt x="278042" y="72008"/>
                  </a:lnTo>
                  <a:lnTo>
                    <a:pt x="214746" y="72008"/>
                  </a:lnTo>
                  <a:close/>
                  <a:moveTo>
                    <a:pt x="107373" y="0"/>
                  </a:moveTo>
                  <a:lnTo>
                    <a:pt x="170669" y="0"/>
                  </a:lnTo>
                  <a:lnTo>
                    <a:pt x="170669" y="72008"/>
                  </a:lnTo>
                  <a:lnTo>
                    <a:pt x="107373" y="72008"/>
                  </a:lnTo>
                  <a:close/>
                  <a:moveTo>
                    <a:pt x="0" y="0"/>
                  </a:moveTo>
                  <a:lnTo>
                    <a:pt x="63296" y="0"/>
                  </a:lnTo>
                  <a:lnTo>
                    <a:pt x="63296" y="72008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B9BE7AF8-D216-406C-B106-04EF30EC3645}"/>
                </a:ext>
              </a:extLst>
            </p:cNvPr>
            <p:cNvSpPr/>
            <p:nvPr/>
          </p:nvSpPr>
          <p:spPr>
            <a:xfrm>
              <a:off x="4092079" y="2502871"/>
              <a:ext cx="1244396" cy="117955"/>
            </a:xfrm>
            <a:custGeom>
              <a:avLst/>
              <a:gdLst>
                <a:gd name="csX0" fmla="*/ 1181100 w 1244396"/>
                <a:gd name="csY0" fmla="*/ 0 h 72008"/>
                <a:gd name="csX1" fmla="*/ 1244396 w 1244396"/>
                <a:gd name="csY1" fmla="*/ 0 h 72008"/>
                <a:gd name="csX2" fmla="*/ 1244396 w 1244396"/>
                <a:gd name="csY2" fmla="*/ 72008 h 72008"/>
                <a:gd name="csX3" fmla="*/ 1181100 w 1244396"/>
                <a:gd name="csY3" fmla="*/ 72008 h 72008"/>
                <a:gd name="csX4" fmla="*/ 1073730 w 1244396"/>
                <a:gd name="csY4" fmla="*/ 0 h 72008"/>
                <a:gd name="csX5" fmla="*/ 1137026 w 1244396"/>
                <a:gd name="csY5" fmla="*/ 0 h 72008"/>
                <a:gd name="csX6" fmla="*/ 1137026 w 1244396"/>
                <a:gd name="csY6" fmla="*/ 72008 h 72008"/>
                <a:gd name="csX7" fmla="*/ 1073730 w 1244396"/>
                <a:gd name="csY7" fmla="*/ 72008 h 72008"/>
                <a:gd name="csX8" fmla="*/ 966357 w 1244396"/>
                <a:gd name="csY8" fmla="*/ 0 h 72008"/>
                <a:gd name="csX9" fmla="*/ 1029653 w 1244396"/>
                <a:gd name="csY9" fmla="*/ 0 h 72008"/>
                <a:gd name="csX10" fmla="*/ 1029653 w 1244396"/>
                <a:gd name="csY10" fmla="*/ 72008 h 72008"/>
                <a:gd name="csX11" fmla="*/ 966357 w 1244396"/>
                <a:gd name="csY11" fmla="*/ 72008 h 72008"/>
                <a:gd name="csX12" fmla="*/ 858984 w 1244396"/>
                <a:gd name="csY12" fmla="*/ 0 h 72008"/>
                <a:gd name="csX13" fmla="*/ 922280 w 1244396"/>
                <a:gd name="csY13" fmla="*/ 0 h 72008"/>
                <a:gd name="csX14" fmla="*/ 922280 w 1244396"/>
                <a:gd name="csY14" fmla="*/ 72008 h 72008"/>
                <a:gd name="csX15" fmla="*/ 858984 w 1244396"/>
                <a:gd name="csY15" fmla="*/ 72008 h 72008"/>
                <a:gd name="csX16" fmla="*/ 751611 w 1244396"/>
                <a:gd name="csY16" fmla="*/ 0 h 72008"/>
                <a:gd name="csX17" fmla="*/ 814907 w 1244396"/>
                <a:gd name="csY17" fmla="*/ 0 h 72008"/>
                <a:gd name="csX18" fmla="*/ 814907 w 1244396"/>
                <a:gd name="csY18" fmla="*/ 72008 h 72008"/>
                <a:gd name="csX19" fmla="*/ 751611 w 1244396"/>
                <a:gd name="csY19" fmla="*/ 72008 h 72008"/>
                <a:gd name="csX20" fmla="*/ 644238 w 1244396"/>
                <a:gd name="csY20" fmla="*/ 0 h 72008"/>
                <a:gd name="csX21" fmla="*/ 707534 w 1244396"/>
                <a:gd name="csY21" fmla="*/ 0 h 72008"/>
                <a:gd name="csX22" fmla="*/ 707534 w 1244396"/>
                <a:gd name="csY22" fmla="*/ 72008 h 72008"/>
                <a:gd name="csX23" fmla="*/ 644238 w 1244396"/>
                <a:gd name="csY23" fmla="*/ 72008 h 72008"/>
                <a:gd name="csX24" fmla="*/ 536865 w 1244396"/>
                <a:gd name="csY24" fmla="*/ 0 h 72008"/>
                <a:gd name="csX25" fmla="*/ 600161 w 1244396"/>
                <a:gd name="csY25" fmla="*/ 0 h 72008"/>
                <a:gd name="csX26" fmla="*/ 600161 w 1244396"/>
                <a:gd name="csY26" fmla="*/ 72008 h 72008"/>
                <a:gd name="csX27" fmla="*/ 536865 w 1244396"/>
                <a:gd name="csY27" fmla="*/ 72008 h 72008"/>
                <a:gd name="csX28" fmla="*/ 429492 w 1244396"/>
                <a:gd name="csY28" fmla="*/ 0 h 72008"/>
                <a:gd name="csX29" fmla="*/ 492788 w 1244396"/>
                <a:gd name="csY29" fmla="*/ 0 h 72008"/>
                <a:gd name="csX30" fmla="*/ 492788 w 1244396"/>
                <a:gd name="csY30" fmla="*/ 72008 h 72008"/>
                <a:gd name="csX31" fmla="*/ 429492 w 1244396"/>
                <a:gd name="csY31" fmla="*/ 72008 h 72008"/>
                <a:gd name="csX32" fmla="*/ 322119 w 1244396"/>
                <a:gd name="csY32" fmla="*/ 0 h 72008"/>
                <a:gd name="csX33" fmla="*/ 385415 w 1244396"/>
                <a:gd name="csY33" fmla="*/ 0 h 72008"/>
                <a:gd name="csX34" fmla="*/ 385415 w 1244396"/>
                <a:gd name="csY34" fmla="*/ 72008 h 72008"/>
                <a:gd name="csX35" fmla="*/ 322119 w 1244396"/>
                <a:gd name="csY35" fmla="*/ 72008 h 72008"/>
                <a:gd name="csX36" fmla="*/ 214746 w 1244396"/>
                <a:gd name="csY36" fmla="*/ 0 h 72008"/>
                <a:gd name="csX37" fmla="*/ 278042 w 1244396"/>
                <a:gd name="csY37" fmla="*/ 0 h 72008"/>
                <a:gd name="csX38" fmla="*/ 278042 w 1244396"/>
                <a:gd name="csY38" fmla="*/ 72008 h 72008"/>
                <a:gd name="csX39" fmla="*/ 214746 w 1244396"/>
                <a:gd name="csY39" fmla="*/ 72008 h 72008"/>
                <a:gd name="csX40" fmla="*/ 107373 w 1244396"/>
                <a:gd name="csY40" fmla="*/ 0 h 72008"/>
                <a:gd name="csX41" fmla="*/ 170669 w 1244396"/>
                <a:gd name="csY41" fmla="*/ 0 h 72008"/>
                <a:gd name="csX42" fmla="*/ 170669 w 1244396"/>
                <a:gd name="csY42" fmla="*/ 72008 h 72008"/>
                <a:gd name="csX43" fmla="*/ 107373 w 1244396"/>
                <a:gd name="csY43" fmla="*/ 72008 h 72008"/>
                <a:gd name="csX44" fmla="*/ 0 w 1244396"/>
                <a:gd name="csY44" fmla="*/ 0 h 72008"/>
                <a:gd name="csX45" fmla="*/ 63296 w 1244396"/>
                <a:gd name="csY45" fmla="*/ 0 h 72008"/>
                <a:gd name="csX46" fmla="*/ 63296 w 1244396"/>
                <a:gd name="csY46" fmla="*/ 72008 h 72008"/>
                <a:gd name="csX47" fmla="*/ 0 w 1244396"/>
                <a:gd name="csY47" fmla="*/ 72008 h 720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44396" h="72008">
                  <a:moveTo>
                    <a:pt x="1181100" y="0"/>
                  </a:moveTo>
                  <a:lnTo>
                    <a:pt x="1244396" y="0"/>
                  </a:lnTo>
                  <a:lnTo>
                    <a:pt x="1244396" y="72008"/>
                  </a:lnTo>
                  <a:lnTo>
                    <a:pt x="1181100" y="72008"/>
                  </a:lnTo>
                  <a:close/>
                  <a:moveTo>
                    <a:pt x="1073730" y="0"/>
                  </a:moveTo>
                  <a:lnTo>
                    <a:pt x="1137026" y="0"/>
                  </a:lnTo>
                  <a:lnTo>
                    <a:pt x="1137026" y="72008"/>
                  </a:lnTo>
                  <a:lnTo>
                    <a:pt x="1073730" y="72008"/>
                  </a:lnTo>
                  <a:close/>
                  <a:moveTo>
                    <a:pt x="966357" y="0"/>
                  </a:moveTo>
                  <a:lnTo>
                    <a:pt x="1029653" y="0"/>
                  </a:lnTo>
                  <a:lnTo>
                    <a:pt x="1029653" y="72008"/>
                  </a:lnTo>
                  <a:lnTo>
                    <a:pt x="966357" y="72008"/>
                  </a:lnTo>
                  <a:close/>
                  <a:moveTo>
                    <a:pt x="858984" y="0"/>
                  </a:moveTo>
                  <a:lnTo>
                    <a:pt x="922280" y="0"/>
                  </a:lnTo>
                  <a:lnTo>
                    <a:pt x="922280" y="72008"/>
                  </a:lnTo>
                  <a:lnTo>
                    <a:pt x="858984" y="72008"/>
                  </a:lnTo>
                  <a:close/>
                  <a:moveTo>
                    <a:pt x="751611" y="0"/>
                  </a:moveTo>
                  <a:lnTo>
                    <a:pt x="814907" y="0"/>
                  </a:lnTo>
                  <a:lnTo>
                    <a:pt x="814907" y="72008"/>
                  </a:lnTo>
                  <a:lnTo>
                    <a:pt x="751611" y="72008"/>
                  </a:lnTo>
                  <a:close/>
                  <a:moveTo>
                    <a:pt x="644238" y="0"/>
                  </a:moveTo>
                  <a:lnTo>
                    <a:pt x="707534" y="0"/>
                  </a:lnTo>
                  <a:lnTo>
                    <a:pt x="707534" y="72008"/>
                  </a:lnTo>
                  <a:lnTo>
                    <a:pt x="644238" y="72008"/>
                  </a:lnTo>
                  <a:close/>
                  <a:moveTo>
                    <a:pt x="536865" y="0"/>
                  </a:moveTo>
                  <a:lnTo>
                    <a:pt x="600161" y="0"/>
                  </a:lnTo>
                  <a:lnTo>
                    <a:pt x="600161" y="72008"/>
                  </a:lnTo>
                  <a:lnTo>
                    <a:pt x="536865" y="72008"/>
                  </a:lnTo>
                  <a:close/>
                  <a:moveTo>
                    <a:pt x="429492" y="0"/>
                  </a:moveTo>
                  <a:lnTo>
                    <a:pt x="492788" y="0"/>
                  </a:lnTo>
                  <a:lnTo>
                    <a:pt x="492788" y="72008"/>
                  </a:lnTo>
                  <a:lnTo>
                    <a:pt x="429492" y="72008"/>
                  </a:lnTo>
                  <a:close/>
                  <a:moveTo>
                    <a:pt x="322119" y="0"/>
                  </a:moveTo>
                  <a:lnTo>
                    <a:pt x="385415" y="0"/>
                  </a:lnTo>
                  <a:lnTo>
                    <a:pt x="385415" y="72008"/>
                  </a:lnTo>
                  <a:lnTo>
                    <a:pt x="322119" y="72008"/>
                  </a:lnTo>
                  <a:close/>
                  <a:moveTo>
                    <a:pt x="214746" y="0"/>
                  </a:moveTo>
                  <a:lnTo>
                    <a:pt x="278042" y="0"/>
                  </a:lnTo>
                  <a:lnTo>
                    <a:pt x="278042" y="72008"/>
                  </a:lnTo>
                  <a:lnTo>
                    <a:pt x="214746" y="72008"/>
                  </a:lnTo>
                  <a:close/>
                  <a:moveTo>
                    <a:pt x="107373" y="0"/>
                  </a:moveTo>
                  <a:lnTo>
                    <a:pt x="170669" y="0"/>
                  </a:lnTo>
                  <a:lnTo>
                    <a:pt x="170669" y="72008"/>
                  </a:lnTo>
                  <a:lnTo>
                    <a:pt x="107373" y="72008"/>
                  </a:lnTo>
                  <a:close/>
                  <a:moveTo>
                    <a:pt x="0" y="0"/>
                  </a:moveTo>
                  <a:lnTo>
                    <a:pt x="63296" y="0"/>
                  </a:lnTo>
                  <a:lnTo>
                    <a:pt x="63296" y="72008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四角形: 角を丸くする 236">
              <a:extLst>
                <a:ext uri="{FF2B5EF4-FFF2-40B4-BE49-F238E27FC236}">
                  <a16:creationId xmlns:a16="http://schemas.microsoft.com/office/drawing/2014/main" id="{251E7BCD-4A74-93EC-1498-20A3D3EC6F38}"/>
                </a:ext>
              </a:extLst>
            </p:cNvPr>
            <p:cNvSpPr/>
            <p:nvPr/>
          </p:nvSpPr>
          <p:spPr>
            <a:xfrm>
              <a:off x="5710452" y="2409489"/>
              <a:ext cx="400789" cy="237952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A37A4ED4-95A9-621B-BF28-E0333B2ACC0B}"/>
                </a:ext>
              </a:extLst>
            </p:cNvPr>
            <p:cNvGrpSpPr/>
            <p:nvPr/>
          </p:nvGrpSpPr>
          <p:grpSpPr>
            <a:xfrm>
              <a:off x="4267146" y="2077307"/>
              <a:ext cx="1725414" cy="128588"/>
              <a:chOff x="992560" y="642265"/>
              <a:chExt cx="1725414" cy="128588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CB35ADAD-E85C-BA43-6FC6-D859CF72F36A}"/>
                  </a:ext>
                </a:extLst>
              </p:cNvPr>
              <p:cNvSpPr/>
              <p:nvPr/>
            </p:nvSpPr>
            <p:spPr>
              <a:xfrm>
                <a:off x="992560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E79A910D-5EC6-551E-8843-F97467CE8E5E}"/>
                  </a:ext>
                </a:extLst>
              </p:cNvPr>
              <p:cNvSpPr/>
              <p:nvPr/>
            </p:nvSpPr>
            <p:spPr>
              <a:xfrm>
                <a:off x="1441029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37A6CEF4-4C74-E58F-F0D6-7467C90F38FA}"/>
                  </a:ext>
                </a:extLst>
              </p:cNvPr>
              <p:cNvSpPr/>
              <p:nvPr/>
            </p:nvSpPr>
            <p:spPr>
              <a:xfrm>
                <a:off x="1889498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0F38D780-4EB7-E18F-2A35-B765A04D653E}"/>
                  </a:ext>
                </a:extLst>
              </p:cNvPr>
              <p:cNvSpPr/>
              <p:nvPr/>
            </p:nvSpPr>
            <p:spPr>
              <a:xfrm>
                <a:off x="2337966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266A28B7-FC5C-B009-9777-362BDAB26F51}"/>
              </a:ext>
            </a:extLst>
          </p:cNvPr>
          <p:cNvGrpSpPr/>
          <p:nvPr/>
        </p:nvGrpSpPr>
        <p:grpSpPr>
          <a:xfrm>
            <a:off x="6969080" y="1268760"/>
            <a:ext cx="2356784" cy="1505724"/>
            <a:chOff x="6969080" y="1268760"/>
            <a:chExt cx="2356784" cy="1505724"/>
          </a:xfrm>
        </p:grpSpPr>
        <p:sp>
          <p:nvSpPr>
            <p:cNvPr id="243" name="四角形: 角を丸くする 242">
              <a:extLst>
                <a:ext uri="{FF2B5EF4-FFF2-40B4-BE49-F238E27FC236}">
                  <a16:creationId xmlns:a16="http://schemas.microsoft.com/office/drawing/2014/main" id="{D3AE1817-76B5-F6FF-21B3-5CFA73BB86E4}"/>
                </a:ext>
              </a:extLst>
            </p:cNvPr>
            <p:cNvSpPr/>
            <p:nvPr/>
          </p:nvSpPr>
          <p:spPr>
            <a:xfrm>
              <a:off x="6969080" y="1268760"/>
              <a:ext cx="2356784" cy="1505724"/>
            </a:xfrm>
            <a:prstGeom prst="roundRect">
              <a:avLst>
                <a:gd name="adj" fmla="val 7794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rgbClr val="FFFF00"/>
                </a:gs>
              </a:gsLst>
              <a:lin ang="5400000" scaled="1"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40EB23E0-CCBA-702D-CA13-38FDCCB492C3}"/>
                </a:ext>
              </a:extLst>
            </p:cNvPr>
            <p:cNvSpPr/>
            <p:nvPr/>
          </p:nvSpPr>
          <p:spPr>
            <a:xfrm>
              <a:off x="7199459" y="1638166"/>
              <a:ext cx="426609" cy="344779"/>
            </a:xfrm>
            <a:custGeom>
              <a:avLst/>
              <a:gdLst>
                <a:gd name="csX0" fmla="*/ 803674 w 1152128"/>
                <a:gd name="csY0" fmla="*/ 964504 h 1152128"/>
                <a:gd name="csX1" fmla="*/ 1151684 w 1152128"/>
                <a:gd name="csY1" fmla="*/ 964504 h 1152128"/>
                <a:gd name="csX2" fmla="*/ 1148227 w 1152128"/>
                <a:gd name="csY2" fmla="*/ 998803 h 1152128"/>
                <a:gd name="csX3" fmla="*/ 960103 w 1152128"/>
                <a:gd name="csY3" fmla="*/ 1152128 h 1152128"/>
                <a:gd name="csX4" fmla="*/ 803674 w 1152128"/>
                <a:gd name="csY4" fmla="*/ 1152128 h 1152128"/>
                <a:gd name="csX5" fmla="*/ 444 w 1152128"/>
                <a:gd name="csY5" fmla="*/ 964504 h 1152128"/>
                <a:gd name="csX6" fmla="*/ 345575 w 1152128"/>
                <a:gd name="csY6" fmla="*/ 964504 h 1152128"/>
                <a:gd name="csX7" fmla="*/ 345575 w 1152128"/>
                <a:gd name="csY7" fmla="*/ 1152128 h 1152128"/>
                <a:gd name="csX8" fmla="*/ 192025 w 1152128"/>
                <a:gd name="csY8" fmla="*/ 1152128 h 1152128"/>
                <a:gd name="csX9" fmla="*/ 3901 w 1152128"/>
                <a:gd name="csY9" fmla="*/ 998803 h 1152128"/>
                <a:gd name="csX10" fmla="*/ 803674 w 1152128"/>
                <a:gd name="csY10" fmla="*/ 723378 h 1152128"/>
                <a:gd name="csX11" fmla="*/ 1152128 w 1152128"/>
                <a:gd name="csY11" fmla="*/ 723378 h 1152128"/>
                <a:gd name="csX12" fmla="*/ 1152128 w 1152128"/>
                <a:gd name="csY12" fmla="*/ 911000 h 1152128"/>
                <a:gd name="csX13" fmla="*/ 803674 w 1152128"/>
                <a:gd name="csY13" fmla="*/ 911000 h 1152128"/>
                <a:gd name="csX14" fmla="*/ 0 w 1152128"/>
                <a:gd name="csY14" fmla="*/ 723378 h 1152128"/>
                <a:gd name="csX15" fmla="*/ 345575 w 1152128"/>
                <a:gd name="csY15" fmla="*/ 723378 h 1152128"/>
                <a:gd name="csX16" fmla="*/ 345575 w 1152128"/>
                <a:gd name="csY16" fmla="*/ 911000 h 1152128"/>
                <a:gd name="csX17" fmla="*/ 0 w 1152128"/>
                <a:gd name="csY17" fmla="*/ 911000 h 1152128"/>
                <a:gd name="csX18" fmla="*/ 803674 w 1152128"/>
                <a:gd name="csY18" fmla="*/ 482252 h 1152128"/>
                <a:gd name="csX19" fmla="*/ 1152128 w 1152128"/>
                <a:gd name="csY19" fmla="*/ 482252 h 1152128"/>
                <a:gd name="csX20" fmla="*/ 1152128 w 1152128"/>
                <a:gd name="csY20" fmla="*/ 669874 h 1152128"/>
                <a:gd name="csX21" fmla="*/ 803674 w 1152128"/>
                <a:gd name="csY21" fmla="*/ 669874 h 1152128"/>
                <a:gd name="csX22" fmla="*/ 0 w 1152128"/>
                <a:gd name="csY22" fmla="*/ 482252 h 1152128"/>
                <a:gd name="csX23" fmla="*/ 345575 w 1152128"/>
                <a:gd name="csY23" fmla="*/ 482252 h 1152128"/>
                <a:gd name="csX24" fmla="*/ 345575 w 1152128"/>
                <a:gd name="csY24" fmla="*/ 669874 h 1152128"/>
                <a:gd name="csX25" fmla="*/ 0 w 1152128"/>
                <a:gd name="csY25" fmla="*/ 669874 h 1152128"/>
                <a:gd name="csX26" fmla="*/ 0 w 1152128"/>
                <a:gd name="csY26" fmla="*/ 241126 h 1152128"/>
                <a:gd name="csX27" fmla="*/ 345575 w 1152128"/>
                <a:gd name="csY27" fmla="*/ 241126 h 1152128"/>
                <a:gd name="csX28" fmla="*/ 345575 w 1152128"/>
                <a:gd name="csY28" fmla="*/ 428748 h 1152128"/>
                <a:gd name="csX29" fmla="*/ 0 w 1152128"/>
                <a:gd name="csY29" fmla="*/ 428748 h 1152128"/>
                <a:gd name="csX30" fmla="*/ 803674 w 1152128"/>
                <a:gd name="csY30" fmla="*/ 0 h 1152128"/>
                <a:gd name="csX31" fmla="*/ 960103 w 1152128"/>
                <a:gd name="csY31" fmla="*/ 0 h 1152128"/>
                <a:gd name="csX32" fmla="*/ 1148227 w 1152128"/>
                <a:gd name="csY32" fmla="*/ 153325 h 1152128"/>
                <a:gd name="csX33" fmla="*/ 1151684 w 1152128"/>
                <a:gd name="csY33" fmla="*/ 187622 h 1152128"/>
                <a:gd name="csX34" fmla="*/ 803674 w 1152128"/>
                <a:gd name="csY34" fmla="*/ 187622 h 1152128"/>
                <a:gd name="csX35" fmla="*/ 399079 w 1152128"/>
                <a:gd name="csY35" fmla="*/ 0 h 1152128"/>
                <a:gd name="csX36" fmla="*/ 750170 w 1152128"/>
                <a:gd name="csY36" fmla="*/ 0 h 1152128"/>
                <a:gd name="csX37" fmla="*/ 750170 w 1152128"/>
                <a:gd name="csY37" fmla="*/ 242416 h 1152128"/>
                <a:gd name="csX38" fmla="*/ 803674 w 1152128"/>
                <a:gd name="csY38" fmla="*/ 242416 h 1152128"/>
                <a:gd name="csX39" fmla="*/ 803674 w 1152128"/>
                <a:gd name="csY39" fmla="*/ 241126 h 1152128"/>
                <a:gd name="csX40" fmla="*/ 1152128 w 1152128"/>
                <a:gd name="csY40" fmla="*/ 241126 h 1152128"/>
                <a:gd name="csX41" fmla="*/ 1152128 w 1152128"/>
                <a:gd name="csY41" fmla="*/ 428748 h 1152128"/>
                <a:gd name="csX42" fmla="*/ 803674 w 1152128"/>
                <a:gd name="csY42" fmla="*/ 428748 h 1152128"/>
                <a:gd name="csX43" fmla="*/ 803674 w 1152128"/>
                <a:gd name="csY43" fmla="*/ 426566 h 1152128"/>
                <a:gd name="csX44" fmla="*/ 750170 w 1152128"/>
                <a:gd name="csY44" fmla="*/ 426566 h 1152128"/>
                <a:gd name="csX45" fmla="*/ 750170 w 1152128"/>
                <a:gd name="csY45" fmla="*/ 1152128 h 1152128"/>
                <a:gd name="csX46" fmla="*/ 399079 w 1152128"/>
                <a:gd name="csY46" fmla="*/ 1152128 h 1152128"/>
                <a:gd name="csX47" fmla="*/ 192025 w 1152128"/>
                <a:gd name="csY47" fmla="*/ 0 h 1152128"/>
                <a:gd name="csX48" fmla="*/ 345575 w 1152128"/>
                <a:gd name="csY48" fmla="*/ 0 h 1152128"/>
                <a:gd name="csX49" fmla="*/ 345575 w 1152128"/>
                <a:gd name="csY49" fmla="*/ 187622 h 1152128"/>
                <a:gd name="csX50" fmla="*/ 444 w 1152128"/>
                <a:gd name="csY50" fmla="*/ 187622 h 1152128"/>
                <a:gd name="csX51" fmla="*/ 3901 w 1152128"/>
                <a:gd name="csY51" fmla="*/ 153325 h 1152128"/>
                <a:gd name="csX52" fmla="*/ 192025 w 1152128"/>
                <a:gd name="csY52" fmla="*/ 0 h 1152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1152128" h="1152128">
                  <a:moveTo>
                    <a:pt x="803674" y="964504"/>
                  </a:moveTo>
                  <a:lnTo>
                    <a:pt x="1151684" y="964504"/>
                  </a:lnTo>
                  <a:lnTo>
                    <a:pt x="1148227" y="998803"/>
                  </a:lnTo>
                  <a:cubicBezTo>
                    <a:pt x="1130321" y="1086305"/>
                    <a:pt x="1052899" y="1152128"/>
                    <a:pt x="960103" y="1152128"/>
                  </a:cubicBezTo>
                  <a:lnTo>
                    <a:pt x="803674" y="1152128"/>
                  </a:lnTo>
                  <a:close/>
                  <a:moveTo>
                    <a:pt x="444" y="964504"/>
                  </a:moveTo>
                  <a:lnTo>
                    <a:pt x="345575" y="964504"/>
                  </a:lnTo>
                  <a:lnTo>
                    <a:pt x="345575" y="1152128"/>
                  </a:lnTo>
                  <a:lnTo>
                    <a:pt x="192025" y="1152128"/>
                  </a:lnTo>
                  <a:cubicBezTo>
                    <a:pt x="99230" y="1152128"/>
                    <a:pt x="21807" y="1086305"/>
                    <a:pt x="3901" y="998803"/>
                  </a:cubicBezTo>
                  <a:close/>
                  <a:moveTo>
                    <a:pt x="803674" y="723378"/>
                  </a:moveTo>
                  <a:lnTo>
                    <a:pt x="1152128" y="723378"/>
                  </a:lnTo>
                  <a:lnTo>
                    <a:pt x="1152128" y="911000"/>
                  </a:lnTo>
                  <a:lnTo>
                    <a:pt x="803674" y="911000"/>
                  </a:lnTo>
                  <a:close/>
                  <a:moveTo>
                    <a:pt x="0" y="723378"/>
                  </a:moveTo>
                  <a:lnTo>
                    <a:pt x="345575" y="723378"/>
                  </a:lnTo>
                  <a:lnTo>
                    <a:pt x="345575" y="911000"/>
                  </a:lnTo>
                  <a:lnTo>
                    <a:pt x="0" y="911000"/>
                  </a:lnTo>
                  <a:close/>
                  <a:moveTo>
                    <a:pt x="803674" y="482252"/>
                  </a:moveTo>
                  <a:lnTo>
                    <a:pt x="1152128" y="482252"/>
                  </a:lnTo>
                  <a:lnTo>
                    <a:pt x="1152128" y="669874"/>
                  </a:lnTo>
                  <a:lnTo>
                    <a:pt x="803674" y="669874"/>
                  </a:lnTo>
                  <a:close/>
                  <a:moveTo>
                    <a:pt x="0" y="482252"/>
                  </a:moveTo>
                  <a:lnTo>
                    <a:pt x="345575" y="482252"/>
                  </a:lnTo>
                  <a:lnTo>
                    <a:pt x="345575" y="669874"/>
                  </a:lnTo>
                  <a:lnTo>
                    <a:pt x="0" y="669874"/>
                  </a:lnTo>
                  <a:close/>
                  <a:moveTo>
                    <a:pt x="0" y="241126"/>
                  </a:moveTo>
                  <a:lnTo>
                    <a:pt x="345575" y="241126"/>
                  </a:lnTo>
                  <a:lnTo>
                    <a:pt x="345575" y="428748"/>
                  </a:lnTo>
                  <a:lnTo>
                    <a:pt x="0" y="428748"/>
                  </a:lnTo>
                  <a:close/>
                  <a:moveTo>
                    <a:pt x="803674" y="0"/>
                  </a:moveTo>
                  <a:lnTo>
                    <a:pt x="960103" y="0"/>
                  </a:lnTo>
                  <a:cubicBezTo>
                    <a:pt x="1052899" y="0"/>
                    <a:pt x="1130321" y="65823"/>
                    <a:pt x="1148227" y="153325"/>
                  </a:cubicBezTo>
                  <a:lnTo>
                    <a:pt x="1151684" y="187622"/>
                  </a:lnTo>
                  <a:lnTo>
                    <a:pt x="803674" y="187622"/>
                  </a:lnTo>
                  <a:close/>
                  <a:moveTo>
                    <a:pt x="399079" y="0"/>
                  </a:moveTo>
                  <a:lnTo>
                    <a:pt x="750170" y="0"/>
                  </a:lnTo>
                  <a:lnTo>
                    <a:pt x="750170" y="242416"/>
                  </a:lnTo>
                  <a:lnTo>
                    <a:pt x="803674" y="242416"/>
                  </a:lnTo>
                  <a:lnTo>
                    <a:pt x="803674" y="241126"/>
                  </a:lnTo>
                  <a:lnTo>
                    <a:pt x="1152128" y="241126"/>
                  </a:lnTo>
                  <a:lnTo>
                    <a:pt x="1152128" y="428748"/>
                  </a:lnTo>
                  <a:lnTo>
                    <a:pt x="803674" y="428748"/>
                  </a:lnTo>
                  <a:lnTo>
                    <a:pt x="803674" y="426566"/>
                  </a:lnTo>
                  <a:lnTo>
                    <a:pt x="750170" y="426566"/>
                  </a:lnTo>
                  <a:lnTo>
                    <a:pt x="750170" y="1152128"/>
                  </a:lnTo>
                  <a:lnTo>
                    <a:pt x="399079" y="1152128"/>
                  </a:lnTo>
                  <a:close/>
                  <a:moveTo>
                    <a:pt x="192025" y="0"/>
                  </a:moveTo>
                  <a:lnTo>
                    <a:pt x="345575" y="0"/>
                  </a:lnTo>
                  <a:lnTo>
                    <a:pt x="345575" y="187622"/>
                  </a:lnTo>
                  <a:lnTo>
                    <a:pt x="444" y="187622"/>
                  </a:lnTo>
                  <a:lnTo>
                    <a:pt x="3901" y="153325"/>
                  </a:lnTo>
                  <a:cubicBezTo>
                    <a:pt x="21807" y="65823"/>
                    <a:pt x="99230" y="0"/>
                    <a:pt x="192025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5" name="二等辺三角形 244">
              <a:extLst>
                <a:ext uri="{FF2B5EF4-FFF2-40B4-BE49-F238E27FC236}">
                  <a16:creationId xmlns:a16="http://schemas.microsoft.com/office/drawing/2014/main" id="{DCB753B0-C7CE-38AA-8E40-9583C4DA8856}"/>
                </a:ext>
              </a:extLst>
            </p:cNvPr>
            <p:cNvSpPr/>
            <p:nvPr/>
          </p:nvSpPr>
          <p:spPr>
            <a:xfrm rot="16200000">
              <a:off x="7110475" y="1361812"/>
              <a:ext cx="177968" cy="19639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F583F02B-0427-C4B7-0682-8F7E3BD49A4E}"/>
                </a:ext>
              </a:extLst>
            </p:cNvPr>
            <p:cNvSpPr/>
            <p:nvPr/>
          </p:nvSpPr>
          <p:spPr>
            <a:xfrm>
              <a:off x="7388146" y="1423511"/>
              <a:ext cx="1244396" cy="72008"/>
            </a:xfrm>
            <a:custGeom>
              <a:avLst/>
              <a:gdLst>
                <a:gd name="csX0" fmla="*/ 1181100 w 1244396"/>
                <a:gd name="csY0" fmla="*/ 0 h 72008"/>
                <a:gd name="csX1" fmla="*/ 1244396 w 1244396"/>
                <a:gd name="csY1" fmla="*/ 0 h 72008"/>
                <a:gd name="csX2" fmla="*/ 1244396 w 1244396"/>
                <a:gd name="csY2" fmla="*/ 72008 h 72008"/>
                <a:gd name="csX3" fmla="*/ 1181100 w 1244396"/>
                <a:gd name="csY3" fmla="*/ 72008 h 72008"/>
                <a:gd name="csX4" fmla="*/ 1073730 w 1244396"/>
                <a:gd name="csY4" fmla="*/ 0 h 72008"/>
                <a:gd name="csX5" fmla="*/ 1137026 w 1244396"/>
                <a:gd name="csY5" fmla="*/ 0 h 72008"/>
                <a:gd name="csX6" fmla="*/ 1137026 w 1244396"/>
                <a:gd name="csY6" fmla="*/ 72008 h 72008"/>
                <a:gd name="csX7" fmla="*/ 1073730 w 1244396"/>
                <a:gd name="csY7" fmla="*/ 72008 h 72008"/>
                <a:gd name="csX8" fmla="*/ 966357 w 1244396"/>
                <a:gd name="csY8" fmla="*/ 0 h 72008"/>
                <a:gd name="csX9" fmla="*/ 1029653 w 1244396"/>
                <a:gd name="csY9" fmla="*/ 0 h 72008"/>
                <a:gd name="csX10" fmla="*/ 1029653 w 1244396"/>
                <a:gd name="csY10" fmla="*/ 72008 h 72008"/>
                <a:gd name="csX11" fmla="*/ 966357 w 1244396"/>
                <a:gd name="csY11" fmla="*/ 72008 h 72008"/>
                <a:gd name="csX12" fmla="*/ 858984 w 1244396"/>
                <a:gd name="csY12" fmla="*/ 0 h 72008"/>
                <a:gd name="csX13" fmla="*/ 922280 w 1244396"/>
                <a:gd name="csY13" fmla="*/ 0 h 72008"/>
                <a:gd name="csX14" fmla="*/ 922280 w 1244396"/>
                <a:gd name="csY14" fmla="*/ 72008 h 72008"/>
                <a:gd name="csX15" fmla="*/ 858984 w 1244396"/>
                <a:gd name="csY15" fmla="*/ 72008 h 72008"/>
                <a:gd name="csX16" fmla="*/ 751611 w 1244396"/>
                <a:gd name="csY16" fmla="*/ 0 h 72008"/>
                <a:gd name="csX17" fmla="*/ 814907 w 1244396"/>
                <a:gd name="csY17" fmla="*/ 0 h 72008"/>
                <a:gd name="csX18" fmla="*/ 814907 w 1244396"/>
                <a:gd name="csY18" fmla="*/ 72008 h 72008"/>
                <a:gd name="csX19" fmla="*/ 751611 w 1244396"/>
                <a:gd name="csY19" fmla="*/ 72008 h 72008"/>
                <a:gd name="csX20" fmla="*/ 644238 w 1244396"/>
                <a:gd name="csY20" fmla="*/ 0 h 72008"/>
                <a:gd name="csX21" fmla="*/ 707534 w 1244396"/>
                <a:gd name="csY21" fmla="*/ 0 h 72008"/>
                <a:gd name="csX22" fmla="*/ 707534 w 1244396"/>
                <a:gd name="csY22" fmla="*/ 72008 h 72008"/>
                <a:gd name="csX23" fmla="*/ 644238 w 1244396"/>
                <a:gd name="csY23" fmla="*/ 72008 h 72008"/>
                <a:gd name="csX24" fmla="*/ 536865 w 1244396"/>
                <a:gd name="csY24" fmla="*/ 0 h 72008"/>
                <a:gd name="csX25" fmla="*/ 600161 w 1244396"/>
                <a:gd name="csY25" fmla="*/ 0 h 72008"/>
                <a:gd name="csX26" fmla="*/ 600161 w 1244396"/>
                <a:gd name="csY26" fmla="*/ 72008 h 72008"/>
                <a:gd name="csX27" fmla="*/ 536865 w 1244396"/>
                <a:gd name="csY27" fmla="*/ 72008 h 72008"/>
                <a:gd name="csX28" fmla="*/ 429492 w 1244396"/>
                <a:gd name="csY28" fmla="*/ 0 h 72008"/>
                <a:gd name="csX29" fmla="*/ 492788 w 1244396"/>
                <a:gd name="csY29" fmla="*/ 0 h 72008"/>
                <a:gd name="csX30" fmla="*/ 492788 w 1244396"/>
                <a:gd name="csY30" fmla="*/ 72008 h 72008"/>
                <a:gd name="csX31" fmla="*/ 429492 w 1244396"/>
                <a:gd name="csY31" fmla="*/ 72008 h 72008"/>
                <a:gd name="csX32" fmla="*/ 322119 w 1244396"/>
                <a:gd name="csY32" fmla="*/ 0 h 72008"/>
                <a:gd name="csX33" fmla="*/ 385415 w 1244396"/>
                <a:gd name="csY33" fmla="*/ 0 h 72008"/>
                <a:gd name="csX34" fmla="*/ 385415 w 1244396"/>
                <a:gd name="csY34" fmla="*/ 72008 h 72008"/>
                <a:gd name="csX35" fmla="*/ 322119 w 1244396"/>
                <a:gd name="csY35" fmla="*/ 72008 h 72008"/>
                <a:gd name="csX36" fmla="*/ 214746 w 1244396"/>
                <a:gd name="csY36" fmla="*/ 0 h 72008"/>
                <a:gd name="csX37" fmla="*/ 278042 w 1244396"/>
                <a:gd name="csY37" fmla="*/ 0 h 72008"/>
                <a:gd name="csX38" fmla="*/ 278042 w 1244396"/>
                <a:gd name="csY38" fmla="*/ 72008 h 72008"/>
                <a:gd name="csX39" fmla="*/ 214746 w 1244396"/>
                <a:gd name="csY39" fmla="*/ 72008 h 72008"/>
                <a:gd name="csX40" fmla="*/ 107373 w 1244396"/>
                <a:gd name="csY40" fmla="*/ 0 h 72008"/>
                <a:gd name="csX41" fmla="*/ 170669 w 1244396"/>
                <a:gd name="csY41" fmla="*/ 0 h 72008"/>
                <a:gd name="csX42" fmla="*/ 170669 w 1244396"/>
                <a:gd name="csY42" fmla="*/ 72008 h 72008"/>
                <a:gd name="csX43" fmla="*/ 107373 w 1244396"/>
                <a:gd name="csY43" fmla="*/ 72008 h 72008"/>
                <a:gd name="csX44" fmla="*/ 0 w 1244396"/>
                <a:gd name="csY44" fmla="*/ 0 h 72008"/>
                <a:gd name="csX45" fmla="*/ 63296 w 1244396"/>
                <a:gd name="csY45" fmla="*/ 0 h 72008"/>
                <a:gd name="csX46" fmla="*/ 63296 w 1244396"/>
                <a:gd name="csY46" fmla="*/ 72008 h 72008"/>
                <a:gd name="csX47" fmla="*/ 0 w 1244396"/>
                <a:gd name="csY47" fmla="*/ 72008 h 720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44396" h="72008">
                  <a:moveTo>
                    <a:pt x="1181100" y="0"/>
                  </a:moveTo>
                  <a:lnTo>
                    <a:pt x="1244396" y="0"/>
                  </a:lnTo>
                  <a:lnTo>
                    <a:pt x="1244396" y="72008"/>
                  </a:lnTo>
                  <a:lnTo>
                    <a:pt x="1181100" y="72008"/>
                  </a:lnTo>
                  <a:close/>
                  <a:moveTo>
                    <a:pt x="1073730" y="0"/>
                  </a:moveTo>
                  <a:lnTo>
                    <a:pt x="1137026" y="0"/>
                  </a:lnTo>
                  <a:lnTo>
                    <a:pt x="1137026" y="72008"/>
                  </a:lnTo>
                  <a:lnTo>
                    <a:pt x="1073730" y="72008"/>
                  </a:lnTo>
                  <a:close/>
                  <a:moveTo>
                    <a:pt x="966357" y="0"/>
                  </a:moveTo>
                  <a:lnTo>
                    <a:pt x="1029653" y="0"/>
                  </a:lnTo>
                  <a:lnTo>
                    <a:pt x="1029653" y="72008"/>
                  </a:lnTo>
                  <a:lnTo>
                    <a:pt x="966357" y="72008"/>
                  </a:lnTo>
                  <a:close/>
                  <a:moveTo>
                    <a:pt x="858984" y="0"/>
                  </a:moveTo>
                  <a:lnTo>
                    <a:pt x="922280" y="0"/>
                  </a:lnTo>
                  <a:lnTo>
                    <a:pt x="922280" y="72008"/>
                  </a:lnTo>
                  <a:lnTo>
                    <a:pt x="858984" y="72008"/>
                  </a:lnTo>
                  <a:close/>
                  <a:moveTo>
                    <a:pt x="751611" y="0"/>
                  </a:moveTo>
                  <a:lnTo>
                    <a:pt x="814907" y="0"/>
                  </a:lnTo>
                  <a:lnTo>
                    <a:pt x="814907" y="72008"/>
                  </a:lnTo>
                  <a:lnTo>
                    <a:pt x="751611" y="72008"/>
                  </a:lnTo>
                  <a:close/>
                  <a:moveTo>
                    <a:pt x="644238" y="0"/>
                  </a:moveTo>
                  <a:lnTo>
                    <a:pt x="707534" y="0"/>
                  </a:lnTo>
                  <a:lnTo>
                    <a:pt x="707534" y="72008"/>
                  </a:lnTo>
                  <a:lnTo>
                    <a:pt x="644238" y="72008"/>
                  </a:lnTo>
                  <a:close/>
                  <a:moveTo>
                    <a:pt x="536865" y="0"/>
                  </a:moveTo>
                  <a:lnTo>
                    <a:pt x="600161" y="0"/>
                  </a:lnTo>
                  <a:lnTo>
                    <a:pt x="600161" y="72008"/>
                  </a:lnTo>
                  <a:lnTo>
                    <a:pt x="536865" y="72008"/>
                  </a:lnTo>
                  <a:close/>
                  <a:moveTo>
                    <a:pt x="429492" y="0"/>
                  </a:moveTo>
                  <a:lnTo>
                    <a:pt x="492788" y="0"/>
                  </a:lnTo>
                  <a:lnTo>
                    <a:pt x="492788" y="72008"/>
                  </a:lnTo>
                  <a:lnTo>
                    <a:pt x="429492" y="72008"/>
                  </a:lnTo>
                  <a:close/>
                  <a:moveTo>
                    <a:pt x="322119" y="0"/>
                  </a:moveTo>
                  <a:lnTo>
                    <a:pt x="385415" y="0"/>
                  </a:lnTo>
                  <a:lnTo>
                    <a:pt x="385415" y="72008"/>
                  </a:lnTo>
                  <a:lnTo>
                    <a:pt x="322119" y="72008"/>
                  </a:lnTo>
                  <a:close/>
                  <a:moveTo>
                    <a:pt x="214746" y="0"/>
                  </a:moveTo>
                  <a:lnTo>
                    <a:pt x="278042" y="0"/>
                  </a:lnTo>
                  <a:lnTo>
                    <a:pt x="278042" y="72008"/>
                  </a:lnTo>
                  <a:lnTo>
                    <a:pt x="214746" y="72008"/>
                  </a:lnTo>
                  <a:close/>
                  <a:moveTo>
                    <a:pt x="107373" y="0"/>
                  </a:moveTo>
                  <a:lnTo>
                    <a:pt x="170669" y="0"/>
                  </a:lnTo>
                  <a:lnTo>
                    <a:pt x="170669" y="72008"/>
                  </a:lnTo>
                  <a:lnTo>
                    <a:pt x="107373" y="72008"/>
                  </a:lnTo>
                  <a:close/>
                  <a:moveTo>
                    <a:pt x="0" y="0"/>
                  </a:moveTo>
                  <a:lnTo>
                    <a:pt x="63296" y="0"/>
                  </a:lnTo>
                  <a:lnTo>
                    <a:pt x="63296" y="72008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FACAE061-2747-A653-A630-358E703EC34C}"/>
                </a:ext>
              </a:extLst>
            </p:cNvPr>
            <p:cNvSpPr/>
            <p:nvPr/>
          </p:nvSpPr>
          <p:spPr>
            <a:xfrm>
              <a:off x="7165479" y="2502871"/>
              <a:ext cx="1244396" cy="117955"/>
            </a:xfrm>
            <a:custGeom>
              <a:avLst/>
              <a:gdLst>
                <a:gd name="csX0" fmla="*/ 1181100 w 1244396"/>
                <a:gd name="csY0" fmla="*/ 0 h 72008"/>
                <a:gd name="csX1" fmla="*/ 1244396 w 1244396"/>
                <a:gd name="csY1" fmla="*/ 0 h 72008"/>
                <a:gd name="csX2" fmla="*/ 1244396 w 1244396"/>
                <a:gd name="csY2" fmla="*/ 72008 h 72008"/>
                <a:gd name="csX3" fmla="*/ 1181100 w 1244396"/>
                <a:gd name="csY3" fmla="*/ 72008 h 72008"/>
                <a:gd name="csX4" fmla="*/ 1073730 w 1244396"/>
                <a:gd name="csY4" fmla="*/ 0 h 72008"/>
                <a:gd name="csX5" fmla="*/ 1137026 w 1244396"/>
                <a:gd name="csY5" fmla="*/ 0 h 72008"/>
                <a:gd name="csX6" fmla="*/ 1137026 w 1244396"/>
                <a:gd name="csY6" fmla="*/ 72008 h 72008"/>
                <a:gd name="csX7" fmla="*/ 1073730 w 1244396"/>
                <a:gd name="csY7" fmla="*/ 72008 h 72008"/>
                <a:gd name="csX8" fmla="*/ 966357 w 1244396"/>
                <a:gd name="csY8" fmla="*/ 0 h 72008"/>
                <a:gd name="csX9" fmla="*/ 1029653 w 1244396"/>
                <a:gd name="csY9" fmla="*/ 0 h 72008"/>
                <a:gd name="csX10" fmla="*/ 1029653 w 1244396"/>
                <a:gd name="csY10" fmla="*/ 72008 h 72008"/>
                <a:gd name="csX11" fmla="*/ 966357 w 1244396"/>
                <a:gd name="csY11" fmla="*/ 72008 h 72008"/>
                <a:gd name="csX12" fmla="*/ 858984 w 1244396"/>
                <a:gd name="csY12" fmla="*/ 0 h 72008"/>
                <a:gd name="csX13" fmla="*/ 922280 w 1244396"/>
                <a:gd name="csY13" fmla="*/ 0 h 72008"/>
                <a:gd name="csX14" fmla="*/ 922280 w 1244396"/>
                <a:gd name="csY14" fmla="*/ 72008 h 72008"/>
                <a:gd name="csX15" fmla="*/ 858984 w 1244396"/>
                <a:gd name="csY15" fmla="*/ 72008 h 72008"/>
                <a:gd name="csX16" fmla="*/ 751611 w 1244396"/>
                <a:gd name="csY16" fmla="*/ 0 h 72008"/>
                <a:gd name="csX17" fmla="*/ 814907 w 1244396"/>
                <a:gd name="csY17" fmla="*/ 0 h 72008"/>
                <a:gd name="csX18" fmla="*/ 814907 w 1244396"/>
                <a:gd name="csY18" fmla="*/ 72008 h 72008"/>
                <a:gd name="csX19" fmla="*/ 751611 w 1244396"/>
                <a:gd name="csY19" fmla="*/ 72008 h 72008"/>
                <a:gd name="csX20" fmla="*/ 644238 w 1244396"/>
                <a:gd name="csY20" fmla="*/ 0 h 72008"/>
                <a:gd name="csX21" fmla="*/ 707534 w 1244396"/>
                <a:gd name="csY21" fmla="*/ 0 h 72008"/>
                <a:gd name="csX22" fmla="*/ 707534 w 1244396"/>
                <a:gd name="csY22" fmla="*/ 72008 h 72008"/>
                <a:gd name="csX23" fmla="*/ 644238 w 1244396"/>
                <a:gd name="csY23" fmla="*/ 72008 h 72008"/>
                <a:gd name="csX24" fmla="*/ 536865 w 1244396"/>
                <a:gd name="csY24" fmla="*/ 0 h 72008"/>
                <a:gd name="csX25" fmla="*/ 600161 w 1244396"/>
                <a:gd name="csY25" fmla="*/ 0 h 72008"/>
                <a:gd name="csX26" fmla="*/ 600161 w 1244396"/>
                <a:gd name="csY26" fmla="*/ 72008 h 72008"/>
                <a:gd name="csX27" fmla="*/ 536865 w 1244396"/>
                <a:gd name="csY27" fmla="*/ 72008 h 72008"/>
                <a:gd name="csX28" fmla="*/ 429492 w 1244396"/>
                <a:gd name="csY28" fmla="*/ 0 h 72008"/>
                <a:gd name="csX29" fmla="*/ 492788 w 1244396"/>
                <a:gd name="csY29" fmla="*/ 0 h 72008"/>
                <a:gd name="csX30" fmla="*/ 492788 w 1244396"/>
                <a:gd name="csY30" fmla="*/ 72008 h 72008"/>
                <a:gd name="csX31" fmla="*/ 429492 w 1244396"/>
                <a:gd name="csY31" fmla="*/ 72008 h 72008"/>
                <a:gd name="csX32" fmla="*/ 322119 w 1244396"/>
                <a:gd name="csY32" fmla="*/ 0 h 72008"/>
                <a:gd name="csX33" fmla="*/ 385415 w 1244396"/>
                <a:gd name="csY33" fmla="*/ 0 h 72008"/>
                <a:gd name="csX34" fmla="*/ 385415 w 1244396"/>
                <a:gd name="csY34" fmla="*/ 72008 h 72008"/>
                <a:gd name="csX35" fmla="*/ 322119 w 1244396"/>
                <a:gd name="csY35" fmla="*/ 72008 h 72008"/>
                <a:gd name="csX36" fmla="*/ 214746 w 1244396"/>
                <a:gd name="csY36" fmla="*/ 0 h 72008"/>
                <a:gd name="csX37" fmla="*/ 278042 w 1244396"/>
                <a:gd name="csY37" fmla="*/ 0 h 72008"/>
                <a:gd name="csX38" fmla="*/ 278042 w 1244396"/>
                <a:gd name="csY38" fmla="*/ 72008 h 72008"/>
                <a:gd name="csX39" fmla="*/ 214746 w 1244396"/>
                <a:gd name="csY39" fmla="*/ 72008 h 72008"/>
                <a:gd name="csX40" fmla="*/ 107373 w 1244396"/>
                <a:gd name="csY40" fmla="*/ 0 h 72008"/>
                <a:gd name="csX41" fmla="*/ 170669 w 1244396"/>
                <a:gd name="csY41" fmla="*/ 0 h 72008"/>
                <a:gd name="csX42" fmla="*/ 170669 w 1244396"/>
                <a:gd name="csY42" fmla="*/ 72008 h 72008"/>
                <a:gd name="csX43" fmla="*/ 107373 w 1244396"/>
                <a:gd name="csY43" fmla="*/ 72008 h 72008"/>
                <a:gd name="csX44" fmla="*/ 0 w 1244396"/>
                <a:gd name="csY44" fmla="*/ 0 h 72008"/>
                <a:gd name="csX45" fmla="*/ 63296 w 1244396"/>
                <a:gd name="csY45" fmla="*/ 0 h 72008"/>
                <a:gd name="csX46" fmla="*/ 63296 w 1244396"/>
                <a:gd name="csY46" fmla="*/ 72008 h 72008"/>
                <a:gd name="csX47" fmla="*/ 0 w 1244396"/>
                <a:gd name="csY47" fmla="*/ 72008 h 720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44396" h="72008">
                  <a:moveTo>
                    <a:pt x="1181100" y="0"/>
                  </a:moveTo>
                  <a:lnTo>
                    <a:pt x="1244396" y="0"/>
                  </a:lnTo>
                  <a:lnTo>
                    <a:pt x="1244396" y="72008"/>
                  </a:lnTo>
                  <a:lnTo>
                    <a:pt x="1181100" y="72008"/>
                  </a:lnTo>
                  <a:close/>
                  <a:moveTo>
                    <a:pt x="1073730" y="0"/>
                  </a:moveTo>
                  <a:lnTo>
                    <a:pt x="1137026" y="0"/>
                  </a:lnTo>
                  <a:lnTo>
                    <a:pt x="1137026" y="72008"/>
                  </a:lnTo>
                  <a:lnTo>
                    <a:pt x="1073730" y="72008"/>
                  </a:lnTo>
                  <a:close/>
                  <a:moveTo>
                    <a:pt x="966357" y="0"/>
                  </a:moveTo>
                  <a:lnTo>
                    <a:pt x="1029653" y="0"/>
                  </a:lnTo>
                  <a:lnTo>
                    <a:pt x="1029653" y="72008"/>
                  </a:lnTo>
                  <a:lnTo>
                    <a:pt x="966357" y="72008"/>
                  </a:lnTo>
                  <a:close/>
                  <a:moveTo>
                    <a:pt x="858984" y="0"/>
                  </a:moveTo>
                  <a:lnTo>
                    <a:pt x="922280" y="0"/>
                  </a:lnTo>
                  <a:lnTo>
                    <a:pt x="922280" y="72008"/>
                  </a:lnTo>
                  <a:lnTo>
                    <a:pt x="858984" y="72008"/>
                  </a:lnTo>
                  <a:close/>
                  <a:moveTo>
                    <a:pt x="751611" y="0"/>
                  </a:moveTo>
                  <a:lnTo>
                    <a:pt x="814907" y="0"/>
                  </a:lnTo>
                  <a:lnTo>
                    <a:pt x="814907" y="72008"/>
                  </a:lnTo>
                  <a:lnTo>
                    <a:pt x="751611" y="72008"/>
                  </a:lnTo>
                  <a:close/>
                  <a:moveTo>
                    <a:pt x="644238" y="0"/>
                  </a:moveTo>
                  <a:lnTo>
                    <a:pt x="707534" y="0"/>
                  </a:lnTo>
                  <a:lnTo>
                    <a:pt x="707534" y="72008"/>
                  </a:lnTo>
                  <a:lnTo>
                    <a:pt x="644238" y="72008"/>
                  </a:lnTo>
                  <a:close/>
                  <a:moveTo>
                    <a:pt x="536865" y="0"/>
                  </a:moveTo>
                  <a:lnTo>
                    <a:pt x="600161" y="0"/>
                  </a:lnTo>
                  <a:lnTo>
                    <a:pt x="600161" y="72008"/>
                  </a:lnTo>
                  <a:lnTo>
                    <a:pt x="536865" y="72008"/>
                  </a:lnTo>
                  <a:close/>
                  <a:moveTo>
                    <a:pt x="429492" y="0"/>
                  </a:moveTo>
                  <a:lnTo>
                    <a:pt x="492788" y="0"/>
                  </a:lnTo>
                  <a:lnTo>
                    <a:pt x="492788" y="72008"/>
                  </a:lnTo>
                  <a:lnTo>
                    <a:pt x="429492" y="72008"/>
                  </a:lnTo>
                  <a:close/>
                  <a:moveTo>
                    <a:pt x="322119" y="0"/>
                  </a:moveTo>
                  <a:lnTo>
                    <a:pt x="385415" y="0"/>
                  </a:lnTo>
                  <a:lnTo>
                    <a:pt x="385415" y="72008"/>
                  </a:lnTo>
                  <a:lnTo>
                    <a:pt x="322119" y="72008"/>
                  </a:lnTo>
                  <a:close/>
                  <a:moveTo>
                    <a:pt x="214746" y="0"/>
                  </a:moveTo>
                  <a:lnTo>
                    <a:pt x="278042" y="0"/>
                  </a:lnTo>
                  <a:lnTo>
                    <a:pt x="278042" y="72008"/>
                  </a:lnTo>
                  <a:lnTo>
                    <a:pt x="214746" y="72008"/>
                  </a:lnTo>
                  <a:close/>
                  <a:moveTo>
                    <a:pt x="107373" y="0"/>
                  </a:moveTo>
                  <a:lnTo>
                    <a:pt x="170669" y="0"/>
                  </a:lnTo>
                  <a:lnTo>
                    <a:pt x="170669" y="72008"/>
                  </a:lnTo>
                  <a:lnTo>
                    <a:pt x="107373" y="72008"/>
                  </a:lnTo>
                  <a:close/>
                  <a:moveTo>
                    <a:pt x="0" y="0"/>
                  </a:moveTo>
                  <a:lnTo>
                    <a:pt x="63296" y="0"/>
                  </a:lnTo>
                  <a:lnTo>
                    <a:pt x="63296" y="72008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四角形: 角を丸くする 247">
              <a:extLst>
                <a:ext uri="{FF2B5EF4-FFF2-40B4-BE49-F238E27FC236}">
                  <a16:creationId xmlns:a16="http://schemas.microsoft.com/office/drawing/2014/main" id="{0B29DDF3-A3D8-F87D-2C23-D27059B2E99E}"/>
                </a:ext>
              </a:extLst>
            </p:cNvPr>
            <p:cNvSpPr/>
            <p:nvPr/>
          </p:nvSpPr>
          <p:spPr>
            <a:xfrm>
              <a:off x="8783852" y="2409489"/>
              <a:ext cx="400789" cy="237952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1107D440-5778-88BA-2FEF-0F717FEEEB0A}"/>
                </a:ext>
              </a:extLst>
            </p:cNvPr>
            <p:cNvGrpSpPr/>
            <p:nvPr/>
          </p:nvGrpSpPr>
          <p:grpSpPr>
            <a:xfrm>
              <a:off x="7340546" y="2077307"/>
              <a:ext cx="1725414" cy="128588"/>
              <a:chOff x="992560" y="642265"/>
              <a:chExt cx="1725414" cy="128588"/>
            </a:xfrm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2B4CD1D1-032E-088E-2CDB-BCF6C6339B9B}"/>
                  </a:ext>
                </a:extLst>
              </p:cNvPr>
              <p:cNvSpPr/>
              <p:nvPr/>
            </p:nvSpPr>
            <p:spPr>
              <a:xfrm>
                <a:off x="992560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1A59F35A-81DD-6D10-A999-3C53202CCD1C}"/>
                  </a:ext>
                </a:extLst>
              </p:cNvPr>
              <p:cNvSpPr/>
              <p:nvPr/>
            </p:nvSpPr>
            <p:spPr>
              <a:xfrm>
                <a:off x="1441029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D12936E0-549D-265E-5B11-FDB4127F4715}"/>
                  </a:ext>
                </a:extLst>
              </p:cNvPr>
              <p:cNvSpPr/>
              <p:nvPr/>
            </p:nvSpPr>
            <p:spPr>
              <a:xfrm>
                <a:off x="1889498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C723445B-D345-F3A0-11E6-8FD3A6CB2387}"/>
                  </a:ext>
                </a:extLst>
              </p:cNvPr>
              <p:cNvSpPr/>
              <p:nvPr/>
            </p:nvSpPr>
            <p:spPr>
              <a:xfrm>
                <a:off x="2337966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8169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59949-1925-E8F0-F3D9-39DE41C1D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C8D72C4-6220-1F47-7C80-34E3B7798F6F}"/>
              </a:ext>
            </a:extLst>
          </p:cNvPr>
          <p:cNvSpPr txBox="1"/>
          <p:nvPr/>
        </p:nvSpPr>
        <p:spPr>
          <a:xfrm>
            <a:off x="3937357" y="211844"/>
            <a:ext cx="20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電子マネーマーク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C54609B-AB66-EE4E-EC41-3454C2E9D359}"/>
              </a:ext>
            </a:extLst>
          </p:cNvPr>
          <p:cNvGrpSpPr/>
          <p:nvPr/>
        </p:nvGrpSpPr>
        <p:grpSpPr>
          <a:xfrm>
            <a:off x="3941065" y="904942"/>
            <a:ext cx="2317788" cy="2207724"/>
            <a:chOff x="3776995" y="748664"/>
            <a:chExt cx="2645927" cy="2520280"/>
          </a:xfrm>
        </p:grpSpPr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B0566400-1B34-B4A2-9874-BF01E1D2014A}"/>
                </a:ext>
              </a:extLst>
            </p:cNvPr>
            <p:cNvSpPr/>
            <p:nvPr/>
          </p:nvSpPr>
          <p:spPr>
            <a:xfrm>
              <a:off x="3776995" y="748664"/>
              <a:ext cx="1574950" cy="2520280"/>
            </a:xfrm>
            <a:prstGeom prst="roundRect">
              <a:avLst>
                <a:gd name="adj" fmla="val 6732"/>
              </a:avLst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" name="四角形: 角を丸くする 165">
              <a:extLst>
                <a:ext uri="{FF2B5EF4-FFF2-40B4-BE49-F238E27FC236}">
                  <a16:creationId xmlns:a16="http://schemas.microsoft.com/office/drawing/2014/main" id="{BE36E98B-B934-B503-7F89-76DC372BF171}"/>
                </a:ext>
              </a:extLst>
            </p:cNvPr>
            <p:cNvSpPr/>
            <p:nvPr/>
          </p:nvSpPr>
          <p:spPr>
            <a:xfrm>
              <a:off x="3887650" y="892556"/>
              <a:ext cx="1353640" cy="2241550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514757DE-CAB5-D46E-4C4C-6DC796F1BEAD}"/>
                </a:ext>
              </a:extLst>
            </p:cNvPr>
            <p:cNvSpPr/>
            <p:nvPr/>
          </p:nvSpPr>
          <p:spPr>
            <a:xfrm>
              <a:off x="4065450" y="1473531"/>
              <a:ext cx="998040" cy="1105422"/>
            </a:xfrm>
            <a:custGeom>
              <a:avLst/>
              <a:gdLst>
                <a:gd name="csX0" fmla="*/ 151444 w 1025031"/>
                <a:gd name="csY0" fmla="*/ 0 h 1135317"/>
                <a:gd name="csX1" fmla="*/ 179416 w 1025031"/>
                <a:gd name="csY1" fmla="*/ 11587 h 1135317"/>
                <a:gd name="csX2" fmla="*/ 512517 w 1025031"/>
                <a:gd name="csY2" fmla="*/ 344687 h 1135317"/>
                <a:gd name="csX3" fmla="*/ 845615 w 1025031"/>
                <a:gd name="csY3" fmla="*/ 11589 h 1135317"/>
                <a:gd name="csX4" fmla="*/ 873587 w 1025031"/>
                <a:gd name="csY4" fmla="*/ 2 h 1135317"/>
                <a:gd name="csX5" fmla="*/ 901560 w 1025031"/>
                <a:gd name="csY5" fmla="*/ 11589 h 1135317"/>
                <a:gd name="csX6" fmla="*/ 1013445 w 1025031"/>
                <a:gd name="csY6" fmla="*/ 123474 h 1135317"/>
                <a:gd name="csX7" fmla="*/ 1013445 w 1025031"/>
                <a:gd name="csY7" fmla="*/ 179419 h 1135317"/>
                <a:gd name="csX8" fmla="*/ 690667 w 1025031"/>
                <a:gd name="csY8" fmla="*/ 502198 h 1135317"/>
                <a:gd name="csX9" fmla="*/ 912722 w 1025031"/>
                <a:gd name="csY9" fmla="*/ 502198 h 1135317"/>
                <a:gd name="csX10" fmla="*/ 942095 w 1025031"/>
                <a:gd name="csY10" fmla="*/ 531571 h 1135317"/>
                <a:gd name="csX11" fmla="*/ 942095 w 1025031"/>
                <a:gd name="csY11" fmla="*/ 649061 h 1135317"/>
                <a:gd name="csX12" fmla="*/ 912722 w 1025031"/>
                <a:gd name="csY12" fmla="*/ 678434 h 1135317"/>
                <a:gd name="csX13" fmla="*/ 631189 w 1025031"/>
                <a:gd name="csY13" fmla="*/ 678434 h 1135317"/>
                <a:gd name="csX14" fmla="*/ 631189 w 1025031"/>
                <a:gd name="csY14" fmla="*/ 722226 h 1135317"/>
                <a:gd name="csX15" fmla="*/ 912722 w 1025031"/>
                <a:gd name="csY15" fmla="*/ 722226 h 1135317"/>
                <a:gd name="csX16" fmla="*/ 942095 w 1025031"/>
                <a:gd name="csY16" fmla="*/ 751599 h 1135317"/>
                <a:gd name="csX17" fmla="*/ 942095 w 1025031"/>
                <a:gd name="csY17" fmla="*/ 869089 h 1135317"/>
                <a:gd name="csX18" fmla="*/ 912722 w 1025031"/>
                <a:gd name="csY18" fmla="*/ 898462 h 1135317"/>
                <a:gd name="csX19" fmla="*/ 631189 w 1025031"/>
                <a:gd name="csY19" fmla="*/ 898462 h 1135317"/>
                <a:gd name="csX20" fmla="*/ 631189 w 1025031"/>
                <a:gd name="csY20" fmla="*/ 1095758 h 1135317"/>
                <a:gd name="csX21" fmla="*/ 591630 w 1025031"/>
                <a:gd name="csY21" fmla="*/ 1135317 h 1135317"/>
                <a:gd name="csX22" fmla="*/ 433400 w 1025031"/>
                <a:gd name="csY22" fmla="*/ 1135317 h 1135317"/>
                <a:gd name="csX23" fmla="*/ 393841 w 1025031"/>
                <a:gd name="csY23" fmla="*/ 1095758 h 1135317"/>
                <a:gd name="csX24" fmla="*/ 393841 w 1025031"/>
                <a:gd name="csY24" fmla="*/ 898462 h 1135317"/>
                <a:gd name="csX25" fmla="*/ 112308 w 1025031"/>
                <a:gd name="csY25" fmla="*/ 898462 h 1135317"/>
                <a:gd name="csX26" fmla="*/ 82935 w 1025031"/>
                <a:gd name="csY26" fmla="*/ 869089 h 1135317"/>
                <a:gd name="csX27" fmla="*/ 82935 w 1025031"/>
                <a:gd name="csY27" fmla="*/ 751599 h 1135317"/>
                <a:gd name="csX28" fmla="*/ 112308 w 1025031"/>
                <a:gd name="csY28" fmla="*/ 722226 h 1135317"/>
                <a:gd name="csX29" fmla="*/ 393841 w 1025031"/>
                <a:gd name="csY29" fmla="*/ 722226 h 1135317"/>
                <a:gd name="csX30" fmla="*/ 393841 w 1025031"/>
                <a:gd name="csY30" fmla="*/ 678434 h 1135317"/>
                <a:gd name="csX31" fmla="*/ 112308 w 1025031"/>
                <a:gd name="csY31" fmla="*/ 678434 h 1135317"/>
                <a:gd name="csX32" fmla="*/ 82935 w 1025031"/>
                <a:gd name="csY32" fmla="*/ 649061 h 1135317"/>
                <a:gd name="csX33" fmla="*/ 82935 w 1025031"/>
                <a:gd name="csY33" fmla="*/ 531571 h 1135317"/>
                <a:gd name="csX34" fmla="*/ 112308 w 1025031"/>
                <a:gd name="csY34" fmla="*/ 502198 h 1135317"/>
                <a:gd name="csX35" fmla="*/ 334367 w 1025031"/>
                <a:gd name="csY35" fmla="*/ 502198 h 1135317"/>
                <a:gd name="csX36" fmla="*/ 11586 w 1025031"/>
                <a:gd name="csY36" fmla="*/ 179417 h 1135317"/>
                <a:gd name="csX37" fmla="*/ 11586 w 1025031"/>
                <a:gd name="csY37" fmla="*/ 123472 h 1135317"/>
                <a:gd name="csX38" fmla="*/ 123471 w 1025031"/>
                <a:gd name="csY38" fmla="*/ 11587 h 1135317"/>
                <a:gd name="csX39" fmla="*/ 151444 w 1025031"/>
                <a:gd name="csY39" fmla="*/ 0 h 11353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025031" h="1135317">
                  <a:moveTo>
                    <a:pt x="151444" y="0"/>
                  </a:moveTo>
                  <a:cubicBezTo>
                    <a:pt x="161568" y="0"/>
                    <a:pt x="171692" y="3863"/>
                    <a:pt x="179416" y="11587"/>
                  </a:cubicBezTo>
                  <a:lnTo>
                    <a:pt x="512517" y="344687"/>
                  </a:lnTo>
                  <a:lnTo>
                    <a:pt x="845615" y="11589"/>
                  </a:lnTo>
                  <a:cubicBezTo>
                    <a:pt x="853339" y="3865"/>
                    <a:pt x="863463" y="2"/>
                    <a:pt x="873587" y="2"/>
                  </a:cubicBezTo>
                  <a:cubicBezTo>
                    <a:pt x="883711" y="2"/>
                    <a:pt x="893835" y="3865"/>
                    <a:pt x="901560" y="11589"/>
                  </a:cubicBezTo>
                  <a:lnTo>
                    <a:pt x="1013445" y="123474"/>
                  </a:lnTo>
                  <a:cubicBezTo>
                    <a:pt x="1028894" y="138923"/>
                    <a:pt x="1028894" y="163970"/>
                    <a:pt x="1013445" y="179419"/>
                  </a:cubicBezTo>
                  <a:lnTo>
                    <a:pt x="690667" y="502198"/>
                  </a:lnTo>
                  <a:lnTo>
                    <a:pt x="912722" y="502198"/>
                  </a:lnTo>
                  <a:cubicBezTo>
                    <a:pt x="928944" y="502198"/>
                    <a:pt x="942095" y="515349"/>
                    <a:pt x="942095" y="531571"/>
                  </a:cubicBezTo>
                  <a:lnTo>
                    <a:pt x="942095" y="649061"/>
                  </a:lnTo>
                  <a:cubicBezTo>
                    <a:pt x="942095" y="665283"/>
                    <a:pt x="928944" y="678434"/>
                    <a:pt x="912722" y="678434"/>
                  </a:cubicBezTo>
                  <a:lnTo>
                    <a:pt x="631189" y="678434"/>
                  </a:lnTo>
                  <a:lnTo>
                    <a:pt x="631189" y="722226"/>
                  </a:lnTo>
                  <a:lnTo>
                    <a:pt x="912722" y="722226"/>
                  </a:lnTo>
                  <a:cubicBezTo>
                    <a:pt x="928944" y="722226"/>
                    <a:pt x="942095" y="735377"/>
                    <a:pt x="942095" y="751599"/>
                  </a:cubicBezTo>
                  <a:lnTo>
                    <a:pt x="942095" y="869089"/>
                  </a:lnTo>
                  <a:cubicBezTo>
                    <a:pt x="942095" y="885311"/>
                    <a:pt x="928944" y="898462"/>
                    <a:pt x="912722" y="898462"/>
                  </a:cubicBezTo>
                  <a:lnTo>
                    <a:pt x="631189" y="898462"/>
                  </a:lnTo>
                  <a:lnTo>
                    <a:pt x="631189" y="1095758"/>
                  </a:lnTo>
                  <a:cubicBezTo>
                    <a:pt x="631189" y="1117606"/>
                    <a:pt x="613478" y="1135317"/>
                    <a:pt x="591630" y="1135317"/>
                  </a:cubicBezTo>
                  <a:lnTo>
                    <a:pt x="433400" y="1135317"/>
                  </a:lnTo>
                  <a:cubicBezTo>
                    <a:pt x="411552" y="1135317"/>
                    <a:pt x="393841" y="1117606"/>
                    <a:pt x="393841" y="1095758"/>
                  </a:cubicBezTo>
                  <a:lnTo>
                    <a:pt x="393841" y="898462"/>
                  </a:lnTo>
                  <a:lnTo>
                    <a:pt x="112308" y="898462"/>
                  </a:lnTo>
                  <a:cubicBezTo>
                    <a:pt x="96086" y="898462"/>
                    <a:pt x="82935" y="885311"/>
                    <a:pt x="82935" y="869089"/>
                  </a:cubicBezTo>
                  <a:lnTo>
                    <a:pt x="82935" y="751599"/>
                  </a:lnTo>
                  <a:cubicBezTo>
                    <a:pt x="82935" y="735377"/>
                    <a:pt x="96086" y="722226"/>
                    <a:pt x="112308" y="722226"/>
                  </a:cubicBezTo>
                  <a:lnTo>
                    <a:pt x="393841" y="722226"/>
                  </a:lnTo>
                  <a:lnTo>
                    <a:pt x="393841" y="678434"/>
                  </a:lnTo>
                  <a:lnTo>
                    <a:pt x="112308" y="678434"/>
                  </a:lnTo>
                  <a:cubicBezTo>
                    <a:pt x="96086" y="678434"/>
                    <a:pt x="82935" y="665283"/>
                    <a:pt x="82935" y="649061"/>
                  </a:cubicBezTo>
                  <a:lnTo>
                    <a:pt x="82935" y="531571"/>
                  </a:lnTo>
                  <a:cubicBezTo>
                    <a:pt x="82935" y="515349"/>
                    <a:pt x="96086" y="502198"/>
                    <a:pt x="112308" y="502198"/>
                  </a:cubicBezTo>
                  <a:lnTo>
                    <a:pt x="334367" y="502198"/>
                  </a:lnTo>
                  <a:lnTo>
                    <a:pt x="11586" y="179417"/>
                  </a:lnTo>
                  <a:cubicBezTo>
                    <a:pt x="-3863" y="163968"/>
                    <a:pt x="-3863" y="138921"/>
                    <a:pt x="11586" y="123472"/>
                  </a:cubicBezTo>
                  <a:lnTo>
                    <a:pt x="123471" y="11587"/>
                  </a:lnTo>
                  <a:cubicBezTo>
                    <a:pt x="131196" y="3863"/>
                    <a:pt x="141320" y="0"/>
                    <a:pt x="1514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9D8B20F0-C7B7-B64E-5B5D-620956EEA3D2}"/>
                </a:ext>
              </a:extLst>
            </p:cNvPr>
            <p:cNvSpPr/>
            <p:nvPr/>
          </p:nvSpPr>
          <p:spPr>
            <a:xfrm>
              <a:off x="5621759" y="1121047"/>
              <a:ext cx="801163" cy="1626690"/>
            </a:xfrm>
            <a:custGeom>
              <a:avLst/>
              <a:gdLst>
                <a:gd name="csX0" fmla="*/ 102082 w 801163"/>
                <a:gd name="csY0" fmla="*/ 386904 h 1626690"/>
                <a:gd name="csX1" fmla="*/ 167032 w 801163"/>
                <a:gd name="csY1" fmla="*/ 440493 h 1626690"/>
                <a:gd name="csX2" fmla="*/ 320944 w 801163"/>
                <a:gd name="csY2" fmla="*/ 812068 h 1626690"/>
                <a:gd name="csX3" fmla="*/ 167032 w 801163"/>
                <a:gd name="csY3" fmla="*/ 1183644 h 1626690"/>
                <a:gd name="csX4" fmla="*/ 98987 w 801163"/>
                <a:gd name="csY4" fmla="*/ 1239787 h 1626690"/>
                <a:gd name="csX5" fmla="*/ 0 w 801163"/>
                <a:gd name="csY5" fmla="*/ 1104070 h 1626690"/>
                <a:gd name="csX6" fmla="*/ 47920 w 801163"/>
                <a:gd name="csY6" fmla="*/ 1064532 h 1626690"/>
                <a:gd name="csX7" fmla="*/ 152494 w 801163"/>
                <a:gd name="csY7" fmla="*/ 812068 h 1626690"/>
                <a:gd name="csX8" fmla="*/ 47920 w 801163"/>
                <a:gd name="csY8" fmla="*/ 559605 h 1626690"/>
                <a:gd name="csX9" fmla="*/ 3095 w 801163"/>
                <a:gd name="csY9" fmla="*/ 522621 h 1626690"/>
                <a:gd name="csX10" fmla="*/ 242012 w 801163"/>
                <a:gd name="csY10" fmla="*/ 195051 h 1626690"/>
                <a:gd name="csX11" fmla="*/ 335412 w 801163"/>
                <a:gd name="csY11" fmla="*/ 272113 h 1626690"/>
                <a:gd name="csX12" fmla="*/ 559069 w 801163"/>
                <a:gd name="csY12" fmla="*/ 812068 h 1626690"/>
                <a:gd name="csX13" fmla="*/ 335412 w 801163"/>
                <a:gd name="csY13" fmla="*/ 1352023 h 1626690"/>
                <a:gd name="csX14" fmla="*/ 238917 w 801163"/>
                <a:gd name="csY14" fmla="*/ 1431639 h 1626690"/>
                <a:gd name="csX15" fmla="*/ 139237 w 801163"/>
                <a:gd name="csY15" fmla="*/ 1294973 h 1626690"/>
                <a:gd name="csX16" fmla="*/ 215467 w 801163"/>
                <a:gd name="csY16" fmla="*/ 1232078 h 1626690"/>
                <a:gd name="csX17" fmla="*/ 389440 w 801163"/>
                <a:gd name="csY17" fmla="*/ 812068 h 1626690"/>
                <a:gd name="csX18" fmla="*/ 215467 w 801163"/>
                <a:gd name="csY18" fmla="*/ 392059 h 1626690"/>
                <a:gd name="csX19" fmla="*/ 142333 w 801163"/>
                <a:gd name="csY19" fmla="*/ 331718 h 1626690"/>
                <a:gd name="csX20" fmla="*/ 384275 w 801163"/>
                <a:gd name="csY20" fmla="*/ 0 h 1626690"/>
                <a:gd name="csX21" fmla="*/ 506599 w 801163"/>
                <a:gd name="csY21" fmla="*/ 100927 h 1626690"/>
                <a:gd name="csX22" fmla="*/ 801163 w 801163"/>
                <a:gd name="csY22" fmla="*/ 812068 h 1626690"/>
                <a:gd name="csX23" fmla="*/ 506599 w 801163"/>
                <a:gd name="csY23" fmla="*/ 1523210 h 1626690"/>
                <a:gd name="csX24" fmla="*/ 381180 w 801163"/>
                <a:gd name="csY24" fmla="*/ 1626690 h 1626690"/>
                <a:gd name="csX25" fmla="*/ 280700 w 801163"/>
                <a:gd name="csY25" fmla="*/ 1488927 h 1626690"/>
                <a:gd name="csX26" fmla="*/ 385691 w 801163"/>
                <a:gd name="csY26" fmla="*/ 1402302 h 1626690"/>
                <a:gd name="csX27" fmla="*/ 630173 w 801163"/>
                <a:gd name="csY27" fmla="*/ 812068 h 1626690"/>
                <a:gd name="csX28" fmla="*/ 385691 w 801163"/>
                <a:gd name="csY28" fmla="*/ 221835 h 1626690"/>
                <a:gd name="csX29" fmla="*/ 283796 w 801163"/>
                <a:gd name="csY29" fmla="*/ 137764 h 16266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</a:cxnLst>
              <a:rect l="l" t="t" r="r" b="b"/>
              <a:pathLst>
                <a:path w="801163" h="1626690">
                  <a:moveTo>
                    <a:pt x="102082" y="386904"/>
                  </a:moveTo>
                  <a:lnTo>
                    <a:pt x="167032" y="440493"/>
                  </a:lnTo>
                  <a:cubicBezTo>
                    <a:pt x="262127" y="535587"/>
                    <a:pt x="320944" y="666959"/>
                    <a:pt x="320944" y="812068"/>
                  </a:cubicBezTo>
                  <a:cubicBezTo>
                    <a:pt x="320944" y="957177"/>
                    <a:pt x="262127" y="1088549"/>
                    <a:pt x="167032" y="1183644"/>
                  </a:cubicBezTo>
                  <a:lnTo>
                    <a:pt x="98987" y="1239787"/>
                  </a:lnTo>
                  <a:lnTo>
                    <a:pt x="0" y="1104070"/>
                  </a:lnTo>
                  <a:lnTo>
                    <a:pt x="47920" y="1064532"/>
                  </a:lnTo>
                  <a:cubicBezTo>
                    <a:pt x="112531" y="999921"/>
                    <a:pt x="152494" y="910661"/>
                    <a:pt x="152494" y="812068"/>
                  </a:cubicBezTo>
                  <a:cubicBezTo>
                    <a:pt x="152494" y="713475"/>
                    <a:pt x="112531" y="624216"/>
                    <a:pt x="47920" y="559605"/>
                  </a:cubicBezTo>
                  <a:lnTo>
                    <a:pt x="3095" y="522621"/>
                  </a:lnTo>
                  <a:close/>
                  <a:moveTo>
                    <a:pt x="242012" y="195051"/>
                  </a:moveTo>
                  <a:lnTo>
                    <a:pt x="335412" y="272113"/>
                  </a:lnTo>
                  <a:cubicBezTo>
                    <a:pt x="473599" y="410300"/>
                    <a:pt x="559069" y="601203"/>
                    <a:pt x="559069" y="812068"/>
                  </a:cubicBezTo>
                  <a:cubicBezTo>
                    <a:pt x="559069" y="1022934"/>
                    <a:pt x="473599" y="1213837"/>
                    <a:pt x="335412" y="1352023"/>
                  </a:cubicBezTo>
                  <a:lnTo>
                    <a:pt x="238917" y="1431639"/>
                  </a:lnTo>
                  <a:lnTo>
                    <a:pt x="139237" y="1294973"/>
                  </a:lnTo>
                  <a:lnTo>
                    <a:pt x="215467" y="1232078"/>
                  </a:lnTo>
                  <a:cubicBezTo>
                    <a:pt x="322957" y="1124588"/>
                    <a:pt x="389440" y="976092"/>
                    <a:pt x="389440" y="812068"/>
                  </a:cubicBezTo>
                  <a:cubicBezTo>
                    <a:pt x="389440" y="648044"/>
                    <a:pt x="322957" y="499548"/>
                    <a:pt x="215467" y="392059"/>
                  </a:cubicBezTo>
                  <a:lnTo>
                    <a:pt x="142333" y="331718"/>
                  </a:lnTo>
                  <a:close/>
                  <a:moveTo>
                    <a:pt x="384275" y="0"/>
                  </a:moveTo>
                  <a:lnTo>
                    <a:pt x="506599" y="100927"/>
                  </a:lnTo>
                  <a:cubicBezTo>
                    <a:pt x="688596" y="282924"/>
                    <a:pt x="801163" y="534350"/>
                    <a:pt x="801163" y="812068"/>
                  </a:cubicBezTo>
                  <a:cubicBezTo>
                    <a:pt x="801163" y="1089786"/>
                    <a:pt x="688596" y="1341213"/>
                    <a:pt x="506599" y="1523210"/>
                  </a:cubicBezTo>
                  <a:lnTo>
                    <a:pt x="381180" y="1626690"/>
                  </a:lnTo>
                  <a:lnTo>
                    <a:pt x="280700" y="1488927"/>
                  </a:lnTo>
                  <a:lnTo>
                    <a:pt x="385691" y="1402302"/>
                  </a:lnTo>
                  <a:cubicBezTo>
                    <a:pt x="536745" y="1251248"/>
                    <a:pt x="630173" y="1042569"/>
                    <a:pt x="630173" y="812068"/>
                  </a:cubicBezTo>
                  <a:cubicBezTo>
                    <a:pt x="630173" y="581568"/>
                    <a:pt x="536745" y="372889"/>
                    <a:pt x="385691" y="221835"/>
                  </a:cubicBezTo>
                  <a:lnTo>
                    <a:pt x="283796" y="1377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AE5C62F-D3E7-D186-0B0D-C936D585CF88}"/>
              </a:ext>
            </a:extLst>
          </p:cNvPr>
          <p:cNvGrpSpPr/>
          <p:nvPr/>
        </p:nvGrpSpPr>
        <p:grpSpPr>
          <a:xfrm>
            <a:off x="859537" y="904942"/>
            <a:ext cx="2317788" cy="2207724"/>
            <a:chOff x="695467" y="748664"/>
            <a:chExt cx="2645927" cy="252028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7EE53F05-387D-EEAD-5251-4AF70445FB3A}"/>
                </a:ext>
              </a:extLst>
            </p:cNvPr>
            <p:cNvSpPr/>
            <p:nvPr/>
          </p:nvSpPr>
          <p:spPr>
            <a:xfrm>
              <a:off x="695467" y="748664"/>
              <a:ext cx="1574950" cy="2520280"/>
            </a:xfrm>
            <a:prstGeom prst="roundRect">
              <a:avLst>
                <a:gd name="adj" fmla="val 6732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3834C059-5A46-C94E-8B9F-F2DDACC100A0}"/>
                </a:ext>
              </a:extLst>
            </p:cNvPr>
            <p:cNvSpPr/>
            <p:nvPr/>
          </p:nvSpPr>
          <p:spPr>
            <a:xfrm>
              <a:off x="806122" y="892556"/>
              <a:ext cx="1353640" cy="224155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E287303-9B78-28CD-CAA9-383AC5FC027E}"/>
                </a:ext>
              </a:extLst>
            </p:cNvPr>
            <p:cNvSpPr/>
            <p:nvPr/>
          </p:nvSpPr>
          <p:spPr>
            <a:xfrm>
              <a:off x="983922" y="1473531"/>
              <a:ext cx="998040" cy="1105422"/>
            </a:xfrm>
            <a:custGeom>
              <a:avLst/>
              <a:gdLst>
                <a:gd name="csX0" fmla="*/ 151444 w 1025031"/>
                <a:gd name="csY0" fmla="*/ 0 h 1135317"/>
                <a:gd name="csX1" fmla="*/ 179416 w 1025031"/>
                <a:gd name="csY1" fmla="*/ 11587 h 1135317"/>
                <a:gd name="csX2" fmla="*/ 512517 w 1025031"/>
                <a:gd name="csY2" fmla="*/ 344687 h 1135317"/>
                <a:gd name="csX3" fmla="*/ 845615 w 1025031"/>
                <a:gd name="csY3" fmla="*/ 11589 h 1135317"/>
                <a:gd name="csX4" fmla="*/ 873587 w 1025031"/>
                <a:gd name="csY4" fmla="*/ 2 h 1135317"/>
                <a:gd name="csX5" fmla="*/ 901560 w 1025031"/>
                <a:gd name="csY5" fmla="*/ 11589 h 1135317"/>
                <a:gd name="csX6" fmla="*/ 1013445 w 1025031"/>
                <a:gd name="csY6" fmla="*/ 123474 h 1135317"/>
                <a:gd name="csX7" fmla="*/ 1013445 w 1025031"/>
                <a:gd name="csY7" fmla="*/ 179419 h 1135317"/>
                <a:gd name="csX8" fmla="*/ 690667 w 1025031"/>
                <a:gd name="csY8" fmla="*/ 502198 h 1135317"/>
                <a:gd name="csX9" fmla="*/ 912722 w 1025031"/>
                <a:gd name="csY9" fmla="*/ 502198 h 1135317"/>
                <a:gd name="csX10" fmla="*/ 942095 w 1025031"/>
                <a:gd name="csY10" fmla="*/ 531571 h 1135317"/>
                <a:gd name="csX11" fmla="*/ 942095 w 1025031"/>
                <a:gd name="csY11" fmla="*/ 649061 h 1135317"/>
                <a:gd name="csX12" fmla="*/ 912722 w 1025031"/>
                <a:gd name="csY12" fmla="*/ 678434 h 1135317"/>
                <a:gd name="csX13" fmla="*/ 631189 w 1025031"/>
                <a:gd name="csY13" fmla="*/ 678434 h 1135317"/>
                <a:gd name="csX14" fmla="*/ 631189 w 1025031"/>
                <a:gd name="csY14" fmla="*/ 722226 h 1135317"/>
                <a:gd name="csX15" fmla="*/ 912722 w 1025031"/>
                <a:gd name="csY15" fmla="*/ 722226 h 1135317"/>
                <a:gd name="csX16" fmla="*/ 942095 w 1025031"/>
                <a:gd name="csY16" fmla="*/ 751599 h 1135317"/>
                <a:gd name="csX17" fmla="*/ 942095 w 1025031"/>
                <a:gd name="csY17" fmla="*/ 869089 h 1135317"/>
                <a:gd name="csX18" fmla="*/ 912722 w 1025031"/>
                <a:gd name="csY18" fmla="*/ 898462 h 1135317"/>
                <a:gd name="csX19" fmla="*/ 631189 w 1025031"/>
                <a:gd name="csY19" fmla="*/ 898462 h 1135317"/>
                <a:gd name="csX20" fmla="*/ 631189 w 1025031"/>
                <a:gd name="csY20" fmla="*/ 1095758 h 1135317"/>
                <a:gd name="csX21" fmla="*/ 591630 w 1025031"/>
                <a:gd name="csY21" fmla="*/ 1135317 h 1135317"/>
                <a:gd name="csX22" fmla="*/ 433400 w 1025031"/>
                <a:gd name="csY22" fmla="*/ 1135317 h 1135317"/>
                <a:gd name="csX23" fmla="*/ 393841 w 1025031"/>
                <a:gd name="csY23" fmla="*/ 1095758 h 1135317"/>
                <a:gd name="csX24" fmla="*/ 393841 w 1025031"/>
                <a:gd name="csY24" fmla="*/ 898462 h 1135317"/>
                <a:gd name="csX25" fmla="*/ 112308 w 1025031"/>
                <a:gd name="csY25" fmla="*/ 898462 h 1135317"/>
                <a:gd name="csX26" fmla="*/ 82935 w 1025031"/>
                <a:gd name="csY26" fmla="*/ 869089 h 1135317"/>
                <a:gd name="csX27" fmla="*/ 82935 w 1025031"/>
                <a:gd name="csY27" fmla="*/ 751599 h 1135317"/>
                <a:gd name="csX28" fmla="*/ 112308 w 1025031"/>
                <a:gd name="csY28" fmla="*/ 722226 h 1135317"/>
                <a:gd name="csX29" fmla="*/ 393841 w 1025031"/>
                <a:gd name="csY29" fmla="*/ 722226 h 1135317"/>
                <a:gd name="csX30" fmla="*/ 393841 w 1025031"/>
                <a:gd name="csY30" fmla="*/ 678434 h 1135317"/>
                <a:gd name="csX31" fmla="*/ 112308 w 1025031"/>
                <a:gd name="csY31" fmla="*/ 678434 h 1135317"/>
                <a:gd name="csX32" fmla="*/ 82935 w 1025031"/>
                <a:gd name="csY32" fmla="*/ 649061 h 1135317"/>
                <a:gd name="csX33" fmla="*/ 82935 w 1025031"/>
                <a:gd name="csY33" fmla="*/ 531571 h 1135317"/>
                <a:gd name="csX34" fmla="*/ 112308 w 1025031"/>
                <a:gd name="csY34" fmla="*/ 502198 h 1135317"/>
                <a:gd name="csX35" fmla="*/ 334367 w 1025031"/>
                <a:gd name="csY35" fmla="*/ 502198 h 1135317"/>
                <a:gd name="csX36" fmla="*/ 11586 w 1025031"/>
                <a:gd name="csY36" fmla="*/ 179417 h 1135317"/>
                <a:gd name="csX37" fmla="*/ 11586 w 1025031"/>
                <a:gd name="csY37" fmla="*/ 123472 h 1135317"/>
                <a:gd name="csX38" fmla="*/ 123471 w 1025031"/>
                <a:gd name="csY38" fmla="*/ 11587 h 1135317"/>
                <a:gd name="csX39" fmla="*/ 151444 w 1025031"/>
                <a:gd name="csY39" fmla="*/ 0 h 11353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025031" h="1135317">
                  <a:moveTo>
                    <a:pt x="151444" y="0"/>
                  </a:moveTo>
                  <a:cubicBezTo>
                    <a:pt x="161568" y="0"/>
                    <a:pt x="171692" y="3863"/>
                    <a:pt x="179416" y="11587"/>
                  </a:cubicBezTo>
                  <a:lnTo>
                    <a:pt x="512517" y="344687"/>
                  </a:lnTo>
                  <a:lnTo>
                    <a:pt x="845615" y="11589"/>
                  </a:lnTo>
                  <a:cubicBezTo>
                    <a:pt x="853339" y="3865"/>
                    <a:pt x="863463" y="2"/>
                    <a:pt x="873587" y="2"/>
                  </a:cubicBezTo>
                  <a:cubicBezTo>
                    <a:pt x="883711" y="2"/>
                    <a:pt x="893835" y="3865"/>
                    <a:pt x="901560" y="11589"/>
                  </a:cubicBezTo>
                  <a:lnTo>
                    <a:pt x="1013445" y="123474"/>
                  </a:lnTo>
                  <a:cubicBezTo>
                    <a:pt x="1028894" y="138923"/>
                    <a:pt x="1028894" y="163970"/>
                    <a:pt x="1013445" y="179419"/>
                  </a:cubicBezTo>
                  <a:lnTo>
                    <a:pt x="690667" y="502198"/>
                  </a:lnTo>
                  <a:lnTo>
                    <a:pt x="912722" y="502198"/>
                  </a:lnTo>
                  <a:cubicBezTo>
                    <a:pt x="928944" y="502198"/>
                    <a:pt x="942095" y="515349"/>
                    <a:pt x="942095" y="531571"/>
                  </a:cubicBezTo>
                  <a:lnTo>
                    <a:pt x="942095" y="649061"/>
                  </a:lnTo>
                  <a:cubicBezTo>
                    <a:pt x="942095" y="665283"/>
                    <a:pt x="928944" y="678434"/>
                    <a:pt x="912722" y="678434"/>
                  </a:cubicBezTo>
                  <a:lnTo>
                    <a:pt x="631189" y="678434"/>
                  </a:lnTo>
                  <a:lnTo>
                    <a:pt x="631189" y="722226"/>
                  </a:lnTo>
                  <a:lnTo>
                    <a:pt x="912722" y="722226"/>
                  </a:lnTo>
                  <a:cubicBezTo>
                    <a:pt x="928944" y="722226"/>
                    <a:pt x="942095" y="735377"/>
                    <a:pt x="942095" y="751599"/>
                  </a:cubicBezTo>
                  <a:lnTo>
                    <a:pt x="942095" y="869089"/>
                  </a:lnTo>
                  <a:cubicBezTo>
                    <a:pt x="942095" y="885311"/>
                    <a:pt x="928944" y="898462"/>
                    <a:pt x="912722" y="898462"/>
                  </a:cubicBezTo>
                  <a:lnTo>
                    <a:pt x="631189" y="898462"/>
                  </a:lnTo>
                  <a:lnTo>
                    <a:pt x="631189" y="1095758"/>
                  </a:lnTo>
                  <a:cubicBezTo>
                    <a:pt x="631189" y="1117606"/>
                    <a:pt x="613478" y="1135317"/>
                    <a:pt x="591630" y="1135317"/>
                  </a:cubicBezTo>
                  <a:lnTo>
                    <a:pt x="433400" y="1135317"/>
                  </a:lnTo>
                  <a:cubicBezTo>
                    <a:pt x="411552" y="1135317"/>
                    <a:pt x="393841" y="1117606"/>
                    <a:pt x="393841" y="1095758"/>
                  </a:cubicBezTo>
                  <a:lnTo>
                    <a:pt x="393841" y="898462"/>
                  </a:lnTo>
                  <a:lnTo>
                    <a:pt x="112308" y="898462"/>
                  </a:lnTo>
                  <a:cubicBezTo>
                    <a:pt x="96086" y="898462"/>
                    <a:pt x="82935" y="885311"/>
                    <a:pt x="82935" y="869089"/>
                  </a:cubicBezTo>
                  <a:lnTo>
                    <a:pt x="82935" y="751599"/>
                  </a:lnTo>
                  <a:cubicBezTo>
                    <a:pt x="82935" y="735377"/>
                    <a:pt x="96086" y="722226"/>
                    <a:pt x="112308" y="722226"/>
                  </a:cubicBezTo>
                  <a:lnTo>
                    <a:pt x="393841" y="722226"/>
                  </a:lnTo>
                  <a:lnTo>
                    <a:pt x="393841" y="678434"/>
                  </a:lnTo>
                  <a:lnTo>
                    <a:pt x="112308" y="678434"/>
                  </a:lnTo>
                  <a:cubicBezTo>
                    <a:pt x="96086" y="678434"/>
                    <a:pt x="82935" y="665283"/>
                    <a:pt x="82935" y="649061"/>
                  </a:cubicBezTo>
                  <a:lnTo>
                    <a:pt x="82935" y="531571"/>
                  </a:lnTo>
                  <a:cubicBezTo>
                    <a:pt x="82935" y="515349"/>
                    <a:pt x="96086" y="502198"/>
                    <a:pt x="112308" y="502198"/>
                  </a:cubicBezTo>
                  <a:lnTo>
                    <a:pt x="334367" y="502198"/>
                  </a:lnTo>
                  <a:lnTo>
                    <a:pt x="11586" y="179417"/>
                  </a:lnTo>
                  <a:cubicBezTo>
                    <a:pt x="-3863" y="163968"/>
                    <a:pt x="-3863" y="138921"/>
                    <a:pt x="11586" y="123472"/>
                  </a:cubicBezTo>
                  <a:lnTo>
                    <a:pt x="123471" y="11587"/>
                  </a:lnTo>
                  <a:cubicBezTo>
                    <a:pt x="131196" y="3863"/>
                    <a:pt x="141320" y="0"/>
                    <a:pt x="151444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EB97B81-D2BD-5E3C-E25D-63DF9A317A47}"/>
                </a:ext>
              </a:extLst>
            </p:cNvPr>
            <p:cNvSpPr/>
            <p:nvPr/>
          </p:nvSpPr>
          <p:spPr>
            <a:xfrm>
              <a:off x="2540231" y="1121047"/>
              <a:ext cx="801163" cy="1626690"/>
            </a:xfrm>
            <a:custGeom>
              <a:avLst/>
              <a:gdLst>
                <a:gd name="csX0" fmla="*/ 102082 w 801163"/>
                <a:gd name="csY0" fmla="*/ 386904 h 1626690"/>
                <a:gd name="csX1" fmla="*/ 167032 w 801163"/>
                <a:gd name="csY1" fmla="*/ 440493 h 1626690"/>
                <a:gd name="csX2" fmla="*/ 320944 w 801163"/>
                <a:gd name="csY2" fmla="*/ 812068 h 1626690"/>
                <a:gd name="csX3" fmla="*/ 167032 w 801163"/>
                <a:gd name="csY3" fmla="*/ 1183644 h 1626690"/>
                <a:gd name="csX4" fmla="*/ 98987 w 801163"/>
                <a:gd name="csY4" fmla="*/ 1239787 h 1626690"/>
                <a:gd name="csX5" fmla="*/ 0 w 801163"/>
                <a:gd name="csY5" fmla="*/ 1104070 h 1626690"/>
                <a:gd name="csX6" fmla="*/ 47920 w 801163"/>
                <a:gd name="csY6" fmla="*/ 1064532 h 1626690"/>
                <a:gd name="csX7" fmla="*/ 152494 w 801163"/>
                <a:gd name="csY7" fmla="*/ 812068 h 1626690"/>
                <a:gd name="csX8" fmla="*/ 47920 w 801163"/>
                <a:gd name="csY8" fmla="*/ 559605 h 1626690"/>
                <a:gd name="csX9" fmla="*/ 3095 w 801163"/>
                <a:gd name="csY9" fmla="*/ 522621 h 1626690"/>
                <a:gd name="csX10" fmla="*/ 242012 w 801163"/>
                <a:gd name="csY10" fmla="*/ 195051 h 1626690"/>
                <a:gd name="csX11" fmla="*/ 335412 w 801163"/>
                <a:gd name="csY11" fmla="*/ 272113 h 1626690"/>
                <a:gd name="csX12" fmla="*/ 559069 w 801163"/>
                <a:gd name="csY12" fmla="*/ 812068 h 1626690"/>
                <a:gd name="csX13" fmla="*/ 335412 w 801163"/>
                <a:gd name="csY13" fmla="*/ 1352023 h 1626690"/>
                <a:gd name="csX14" fmla="*/ 238917 w 801163"/>
                <a:gd name="csY14" fmla="*/ 1431639 h 1626690"/>
                <a:gd name="csX15" fmla="*/ 139237 w 801163"/>
                <a:gd name="csY15" fmla="*/ 1294973 h 1626690"/>
                <a:gd name="csX16" fmla="*/ 215467 w 801163"/>
                <a:gd name="csY16" fmla="*/ 1232078 h 1626690"/>
                <a:gd name="csX17" fmla="*/ 389440 w 801163"/>
                <a:gd name="csY17" fmla="*/ 812068 h 1626690"/>
                <a:gd name="csX18" fmla="*/ 215467 w 801163"/>
                <a:gd name="csY18" fmla="*/ 392059 h 1626690"/>
                <a:gd name="csX19" fmla="*/ 142333 w 801163"/>
                <a:gd name="csY19" fmla="*/ 331718 h 1626690"/>
                <a:gd name="csX20" fmla="*/ 384275 w 801163"/>
                <a:gd name="csY20" fmla="*/ 0 h 1626690"/>
                <a:gd name="csX21" fmla="*/ 506599 w 801163"/>
                <a:gd name="csY21" fmla="*/ 100927 h 1626690"/>
                <a:gd name="csX22" fmla="*/ 801163 w 801163"/>
                <a:gd name="csY22" fmla="*/ 812068 h 1626690"/>
                <a:gd name="csX23" fmla="*/ 506599 w 801163"/>
                <a:gd name="csY23" fmla="*/ 1523210 h 1626690"/>
                <a:gd name="csX24" fmla="*/ 381180 w 801163"/>
                <a:gd name="csY24" fmla="*/ 1626690 h 1626690"/>
                <a:gd name="csX25" fmla="*/ 280700 w 801163"/>
                <a:gd name="csY25" fmla="*/ 1488927 h 1626690"/>
                <a:gd name="csX26" fmla="*/ 385691 w 801163"/>
                <a:gd name="csY26" fmla="*/ 1402302 h 1626690"/>
                <a:gd name="csX27" fmla="*/ 630173 w 801163"/>
                <a:gd name="csY27" fmla="*/ 812068 h 1626690"/>
                <a:gd name="csX28" fmla="*/ 385691 w 801163"/>
                <a:gd name="csY28" fmla="*/ 221835 h 1626690"/>
                <a:gd name="csX29" fmla="*/ 283796 w 801163"/>
                <a:gd name="csY29" fmla="*/ 137764 h 16266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</a:cxnLst>
              <a:rect l="l" t="t" r="r" b="b"/>
              <a:pathLst>
                <a:path w="801163" h="1626690">
                  <a:moveTo>
                    <a:pt x="102082" y="386904"/>
                  </a:moveTo>
                  <a:lnTo>
                    <a:pt x="167032" y="440493"/>
                  </a:lnTo>
                  <a:cubicBezTo>
                    <a:pt x="262127" y="535587"/>
                    <a:pt x="320944" y="666959"/>
                    <a:pt x="320944" y="812068"/>
                  </a:cubicBezTo>
                  <a:cubicBezTo>
                    <a:pt x="320944" y="957177"/>
                    <a:pt x="262127" y="1088549"/>
                    <a:pt x="167032" y="1183644"/>
                  </a:cubicBezTo>
                  <a:lnTo>
                    <a:pt x="98987" y="1239787"/>
                  </a:lnTo>
                  <a:lnTo>
                    <a:pt x="0" y="1104070"/>
                  </a:lnTo>
                  <a:lnTo>
                    <a:pt x="47920" y="1064532"/>
                  </a:lnTo>
                  <a:cubicBezTo>
                    <a:pt x="112531" y="999921"/>
                    <a:pt x="152494" y="910661"/>
                    <a:pt x="152494" y="812068"/>
                  </a:cubicBezTo>
                  <a:cubicBezTo>
                    <a:pt x="152494" y="713475"/>
                    <a:pt x="112531" y="624216"/>
                    <a:pt x="47920" y="559605"/>
                  </a:cubicBezTo>
                  <a:lnTo>
                    <a:pt x="3095" y="522621"/>
                  </a:lnTo>
                  <a:close/>
                  <a:moveTo>
                    <a:pt x="242012" y="195051"/>
                  </a:moveTo>
                  <a:lnTo>
                    <a:pt x="335412" y="272113"/>
                  </a:lnTo>
                  <a:cubicBezTo>
                    <a:pt x="473599" y="410300"/>
                    <a:pt x="559069" y="601203"/>
                    <a:pt x="559069" y="812068"/>
                  </a:cubicBezTo>
                  <a:cubicBezTo>
                    <a:pt x="559069" y="1022934"/>
                    <a:pt x="473599" y="1213837"/>
                    <a:pt x="335412" y="1352023"/>
                  </a:cubicBezTo>
                  <a:lnTo>
                    <a:pt x="238917" y="1431639"/>
                  </a:lnTo>
                  <a:lnTo>
                    <a:pt x="139237" y="1294973"/>
                  </a:lnTo>
                  <a:lnTo>
                    <a:pt x="215467" y="1232078"/>
                  </a:lnTo>
                  <a:cubicBezTo>
                    <a:pt x="322957" y="1124588"/>
                    <a:pt x="389440" y="976092"/>
                    <a:pt x="389440" y="812068"/>
                  </a:cubicBezTo>
                  <a:cubicBezTo>
                    <a:pt x="389440" y="648044"/>
                    <a:pt x="322957" y="499548"/>
                    <a:pt x="215467" y="392059"/>
                  </a:cubicBezTo>
                  <a:lnTo>
                    <a:pt x="142333" y="331718"/>
                  </a:lnTo>
                  <a:close/>
                  <a:moveTo>
                    <a:pt x="384275" y="0"/>
                  </a:moveTo>
                  <a:lnTo>
                    <a:pt x="506599" y="100927"/>
                  </a:lnTo>
                  <a:cubicBezTo>
                    <a:pt x="688596" y="282924"/>
                    <a:pt x="801163" y="534350"/>
                    <a:pt x="801163" y="812068"/>
                  </a:cubicBezTo>
                  <a:cubicBezTo>
                    <a:pt x="801163" y="1089786"/>
                    <a:pt x="688596" y="1341213"/>
                    <a:pt x="506599" y="1523210"/>
                  </a:cubicBezTo>
                  <a:lnTo>
                    <a:pt x="381180" y="1626690"/>
                  </a:lnTo>
                  <a:lnTo>
                    <a:pt x="280700" y="1488927"/>
                  </a:lnTo>
                  <a:lnTo>
                    <a:pt x="385691" y="1402302"/>
                  </a:lnTo>
                  <a:cubicBezTo>
                    <a:pt x="536745" y="1251248"/>
                    <a:pt x="630173" y="1042569"/>
                    <a:pt x="630173" y="812068"/>
                  </a:cubicBezTo>
                  <a:cubicBezTo>
                    <a:pt x="630173" y="581568"/>
                    <a:pt x="536745" y="372889"/>
                    <a:pt x="385691" y="221835"/>
                  </a:cubicBezTo>
                  <a:lnTo>
                    <a:pt x="283796" y="13776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378BB47-6EB0-E5E1-7147-AAB242EEA69A}"/>
              </a:ext>
            </a:extLst>
          </p:cNvPr>
          <p:cNvGrpSpPr/>
          <p:nvPr/>
        </p:nvGrpSpPr>
        <p:grpSpPr>
          <a:xfrm>
            <a:off x="7013449" y="904942"/>
            <a:ext cx="2317788" cy="2207724"/>
            <a:chOff x="6849379" y="748664"/>
            <a:chExt cx="2645927" cy="2520280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8CDB8E81-AD5D-FC8D-6C86-723A60C23FBD}"/>
                </a:ext>
              </a:extLst>
            </p:cNvPr>
            <p:cNvSpPr/>
            <p:nvPr/>
          </p:nvSpPr>
          <p:spPr>
            <a:xfrm>
              <a:off x="6849379" y="748664"/>
              <a:ext cx="1574950" cy="2520280"/>
            </a:xfrm>
            <a:prstGeom prst="roundRect">
              <a:avLst>
                <a:gd name="adj" fmla="val 6732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0DD518B2-6646-EF1B-5B81-257784DE9A68}"/>
                </a:ext>
              </a:extLst>
            </p:cNvPr>
            <p:cNvSpPr/>
            <p:nvPr/>
          </p:nvSpPr>
          <p:spPr>
            <a:xfrm>
              <a:off x="6960034" y="892556"/>
              <a:ext cx="1353640" cy="224155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6AF7D77-403F-75B0-4A02-FF757004F773}"/>
                </a:ext>
              </a:extLst>
            </p:cNvPr>
            <p:cNvSpPr/>
            <p:nvPr/>
          </p:nvSpPr>
          <p:spPr>
            <a:xfrm>
              <a:off x="7137834" y="1473531"/>
              <a:ext cx="998040" cy="1105422"/>
            </a:xfrm>
            <a:custGeom>
              <a:avLst/>
              <a:gdLst>
                <a:gd name="csX0" fmla="*/ 151444 w 1025031"/>
                <a:gd name="csY0" fmla="*/ 0 h 1135317"/>
                <a:gd name="csX1" fmla="*/ 179416 w 1025031"/>
                <a:gd name="csY1" fmla="*/ 11587 h 1135317"/>
                <a:gd name="csX2" fmla="*/ 512517 w 1025031"/>
                <a:gd name="csY2" fmla="*/ 344687 h 1135317"/>
                <a:gd name="csX3" fmla="*/ 845615 w 1025031"/>
                <a:gd name="csY3" fmla="*/ 11589 h 1135317"/>
                <a:gd name="csX4" fmla="*/ 873587 w 1025031"/>
                <a:gd name="csY4" fmla="*/ 2 h 1135317"/>
                <a:gd name="csX5" fmla="*/ 901560 w 1025031"/>
                <a:gd name="csY5" fmla="*/ 11589 h 1135317"/>
                <a:gd name="csX6" fmla="*/ 1013445 w 1025031"/>
                <a:gd name="csY6" fmla="*/ 123474 h 1135317"/>
                <a:gd name="csX7" fmla="*/ 1013445 w 1025031"/>
                <a:gd name="csY7" fmla="*/ 179419 h 1135317"/>
                <a:gd name="csX8" fmla="*/ 690667 w 1025031"/>
                <a:gd name="csY8" fmla="*/ 502198 h 1135317"/>
                <a:gd name="csX9" fmla="*/ 912722 w 1025031"/>
                <a:gd name="csY9" fmla="*/ 502198 h 1135317"/>
                <a:gd name="csX10" fmla="*/ 942095 w 1025031"/>
                <a:gd name="csY10" fmla="*/ 531571 h 1135317"/>
                <a:gd name="csX11" fmla="*/ 942095 w 1025031"/>
                <a:gd name="csY11" fmla="*/ 649061 h 1135317"/>
                <a:gd name="csX12" fmla="*/ 912722 w 1025031"/>
                <a:gd name="csY12" fmla="*/ 678434 h 1135317"/>
                <a:gd name="csX13" fmla="*/ 631189 w 1025031"/>
                <a:gd name="csY13" fmla="*/ 678434 h 1135317"/>
                <a:gd name="csX14" fmla="*/ 631189 w 1025031"/>
                <a:gd name="csY14" fmla="*/ 722226 h 1135317"/>
                <a:gd name="csX15" fmla="*/ 912722 w 1025031"/>
                <a:gd name="csY15" fmla="*/ 722226 h 1135317"/>
                <a:gd name="csX16" fmla="*/ 942095 w 1025031"/>
                <a:gd name="csY16" fmla="*/ 751599 h 1135317"/>
                <a:gd name="csX17" fmla="*/ 942095 w 1025031"/>
                <a:gd name="csY17" fmla="*/ 869089 h 1135317"/>
                <a:gd name="csX18" fmla="*/ 912722 w 1025031"/>
                <a:gd name="csY18" fmla="*/ 898462 h 1135317"/>
                <a:gd name="csX19" fmla="*/ 631189 w 1025031"/>
                <a:gd name="csY19" fmla="*/ 898462 h 1135317"/>
                <a:gd name="csX20" fmla="*/ 631189 w 1025031"/>
                <a:gd name="csY20" fmla="*/ 1095758 h 1135317"/>
                <a:gd name="csX21" fmla="*/ 591630 w 1025031"/>
                <a:gd name="csY21" fmla="*/ 1135317 h 1135317"/>
                <a:gd name="csX22" fmla="*/ 433400 w 1025031"/>
                <a:gd name="csY22" fmla="*/ 1135317 h 1135317"/>
                <a:gd name="csX23" fmla="*/ 393841 w 1025031"/>
                <a:gd name="csY23" fmla="*/ 1095758 h 1135317"/>
                <a:gd name="csX24" fmla="*/ 393841 w 1025031"/>
                <a:gd name="csY24" fmla="*/ 898462 h 1135317"/>
                <a:gd name="csX25" fmla="*/ 112308 w 1025031"/>
                <a:gd name="csY25" fmla="*/ 898462 h 1135317"/>
                <a:gd name="csX26" fmla="*/ 82935 w 1025031"/>
                <a:gd name="csY26" fmla="*/ 869089 h 1135317"/>
                <a:gd name="csX27" fmla="*/ 82935 w 1025031"/>
                <a:gd name="csY27" fmla="*/ 751599 h 1135317"/>
                <a:gd name="csX28" fmla="*/ 112308 w 1025031"/>
                <a:gd name="csY28" fmla="*/ 722226 h 1135317"/>
                <a:gd name="csX29" fmla="*/ 393841 w 1025031"/>
                <a:gd name="csY29" fmla="*/ 722226 h 1135317"/>
                <a:gd name="csX30" fmla="*/ 393841 w 1025031"/>
                <a:gd name="csY30" fmla="*/ 678434 h 1135317"/>
                <a:gd name="csX31" fmla="*/ 112308 w 1025031"/>
                <a:gd name="csY31" fmla="*/ 678434 h 1135317"/>
                <a:gd name="csX32" fmla="*/ 82935 w 1025031"/>
                <a:gd name="csY32" fmla="*/ 649061 h 1135317"/>
                <a:gd name="csX33" fmla="*/ 82935 w 1025031"/>
                <a:gd name="csY33" fmla="*/ 531571 h 1135317"/>
                <a:gd name="csX34" fmla="*/ 112308 w 1025031"/>
                <a:gd name="csY34" fmla="*/ 502198 h 1135317"/>
                <a:gd name="csX35" fmla="*/ 334367 w 1025031"/>
                <a:gd name="csY35" fmla="*/ 502198 h 1135317"/>
                <a:gd name="csX36" fmla="*/ 11586 w 1025031"/>
                <a:gd name="csY36" fmla="*/ 179417 h 1135317"/>
                <a:gd name="csX37" fmla="*/ 11586 w 1025031"/>
                <a:gd name="csY37" fmla="*/ 123472 h 1135317"/>
                <a:gd name="csX38" fmla="*/ 123471 w 1025031"/>
                <a:gd name="csY38" fmla="*/ 11587 h 1135317"/>
                <a:gd name="csX39" fmla="*/ 151444 w 1025031"/>
                <a:gd name="csY39" fmla="*/ 0 h 11353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025031" h="1135317">
                  <a:moveTo>
                    <a:pt x="151444" y="0"/>
                  </a:moveTo>
                  <a:cubicBezTo>
                    <a:pt x="161568" y="0"/>
                    <a:pt x="171692" y="3863"/>
                    <a:pt x="179416" y="11587"/>
                  </a:cubicBezTo>
                  <a:lnTo>
                    <a:pt x="512517" y="344687"/>
                  </a:lnTo>
                  <a:lnTo>
                    <a:pt x="845615" y="11589"/>
                  </a:lnTo>
                  <a:cubicBezTo>
                    <a:pt x="853339" y="3865"/>
                    <a:pt x="863463" y="2"/>
                    <a:pt x="873587" y="2"/>
                  </a:cubicBezTo>
                  <a:cubicBezTo>
                    <a:pt x="883711" y="2"/>
                    <a:pt x="893835" y="3865"/>
                    <a:pt x="901560" y="11589"/>
                  </a:cubicBezTo>
                  <a:lnTo>
                    <a:pt x="1013445" y="123474"/>
                  </a:lnTo>
                  <a:cubicBezTo>
                    <a:pt x="1028894" y="138923"/>
                    <a:pt x="1028894" y="163970"/>
                    <a:pt x="1013445" y="179419"/>
                  </a:cubicBezTo>
                  <a:lnTo>
                    <a:pt x="690667" y="502198"/>
                  </a:lnTo>
                  <a:lnTo>
                    <a:pt x="912722" y="502198"/>
                  </a:lnTo>
                  <a:cubicBezTo>
                    <a:pt x="928944" y="502198"/>
                    <a:pt x="942095" y="515349"/>
                    <a:pt x="942095" y="531571"/>
                  </a:cubicBezTo>
                  <a:lnTo>
                    <a:pt x="942095" y="649061"/>
                  </a:lnTo>
                  <a:cubicBezTo>
                    <a:pt x="942095" y="665283"/>
                    <a:pt x="928944" y="678434"/>
                    <a:pt x="912722" y="678434"/>
                  </a:cubicBezTo>
                  <a:lnTo>
                    <a:pt x="631189" y="678434"/>
                  </a:lnTo>
                  <a:lnTo>
                    <a:pt x="631189" y="722226"/>
                  </a:lnTo>
                  <a:lnTo>
                    <a:pt x="912722" y="722226"/>
                  </a:lnTo>
                  <a:cubicBezTo>
                    <a:pt x="928944" y="722226"/>
                    <a:pt x="942095" y="735377"/>
                    <a:pt x="942095" y="751599"/>
                  </a:cubicBezTo>
                  <a:lnTo>
                    <a:pt x="942095" y="869089"/>
                  </a:lnTo>
                  <a:cubicBezTo>
                    <a:pt x="942095" y="885311"/>
                    <a:pt x="928944" y="898462"/>
                    <a:pt x="912722" y="898462"/>
                  </a:cubicBezTo>
                  <a:lnTo>
                    <a:pt x="631189" y="898462"/>
                  </a:lnTo>
                  <a:lnTo>
                    <a:pt x="631189" y="1095758"/>
                  </a:lnTo>
                  <a:cubicBezTo>
                    <a:pt x="631189" y="1117606"/>
                    <a:pt x="613478" y="1135317"/>
                    <a:pt x="591630" y="1135317"/>
                  </a:cubicBezTo>
                  <a:lnTo>
                    <a:pt x="433400" y="1135317"/>
                  </a:lnTo>
                  <a:cubicBezTo>
                    <a:pt x="411552" y="1135317"/>
                    <a:pt x="393841" y="1117606"/>
                    <a:pt x="393841" y="1095758"/>
                  </a:cubicBezTo>
                  <a:lnTo>
                    <a:pt x="393841" y="898462"/>
                  </a:lnTo>
                  <a:lnTo>
                    <a:pt x="112308" y="898462"/>
                  </a:lnTo>
                  <a:cubicBezTo>
                    <a:pt x="96086" y="898462"/>
                    <a:pt x="82935" y="885311"/>
                    <a:pt x="82935" y="869089"/>
                  </a:cubicBezTo>
                  <a:lnTo>
                    <a:pt x="82935" y="751599"/>
                  </a:lnTo>
                  <a:cubicBezTo>
                    <a:pt x="82935" y="735377"/>
                    <a:pt x="96086" y="722226"/>
                    <a:pt x="112308" y="722226"/>
                  </a:cubicBezTo>
                  <a:lnTo>
                    <a:pt x="393841" y="722226"/>
                  </a:lnTo>
                  <a:lnTo>
                    <a:pt x="393841" y="678434"/>
                  </a:lnTo>
                  <a:lnTo>
                    <a:pt x="112308" y="678434"/>
                  </a:lnTo>
                  <a:cubicBezTo>
                    <a:pt x="96086" y="678434"/>
                    <a:pt x="82935" y="665283"/>
                    <a:pt x="82935" y="649061"/>
                  </a:cubicBezTo>
                  <a:lnTo>
                    <a:pt x="82935" y="531571"/>
                  </a:lnTo>
                  <a:cubicBezTo>
                    <a:pt x="82935" y="515349"/>
                    <a:pt x="96086" y="502198"/>
                    <a:pt x="112308" y="502198"/>
                  </a:cubicBezTo>
                  <a:lnTo>
                    <a:pt x="334367" y="502198"/>
                  </a:lnTo>
                  <a:lnTo>
                    <a:pt x="11586" y="179417"/>
                  </a:lnTo>
                  <a:cubicBezTo>
                    <a:pt x="-3863" y="163968"/>
                    <a:pt x="-3863" y="138921"/>
                    <a:pt x="11586" y="123472"/>
                  </a:cubicBezTo>
                  <a:lnTo>
                    <a:pt x="123471" y="11587"/>
                  </a:lnTo>
                  <a:cubicBezTo>
                    <a:pt x="131196" y="3863"/>
                    <a:pt x="141320" y="0"/>
                    <a:pt x="15144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4728777-D360-624D-0A28-DCD1899DB0CC}"/>
                </a:ext>
              </a:extLst>
            </p:cNvPr>
            <p:cNvSpPr/>
            <p:nvPr/>
          </p:nvSpPr>
          <p:spPr>
            <a:xfrm>
              <a:off x="8694143" y="1121047"/>
              <a:ext cx="801163" cy="1626690"/>
            </a:xfrm>
            <a:custGeom>
              <a:avLst/>
              <a:gdLst>
                <a:gd name="csX0" fmla="*/ 102082 w 801163"/>
                <a:gd name="csY0" fmla="*/ 386904 h 1626690"/>
                <a:gd name="csX1" fmla="*/ 167032 w 801163"/>
                <a:gd name="csY1" fmla="*/ 440493 h 1626690"/>
                <a:gd name="csX2" fmla="*/ 320944 w 801163"/>
                <a:gd name="csY2" fmla="*/ 812068 h 1626690"/>
                <a:gd name="csX3" fmla="*/ 167032 w 801163"/>
                <a:gd name="csY3" fmla="*/ 1183644 h 1626690"/>
                <a:gd name="csX4" fmla="*/ 98987 w 801163"/>
                <a:gd name="csY4" fmla="*/ 1239787 h 1626690"/>
                <a:gd name="csX5" fmla="*/ 0 w 801163"/>
                <a:gd name="csY5" fmla="*/ 1104070 h 1626690"/>
                <a:gd name="csX6" fmla="*/ 47920 w 801163"/>
                <a:gd name="csY6" fmla="*/ 1064532 h 1626690"/>
                <a:gd name="csX7" fmla="*/ 152494 w 801163"/>
                <a:gd name="csY7" fmla="*/ 812068 h 1626690"/>
                <a:gd name="csX8" fmla="*/ 47920 w 801163"/>
                <a:gd name="csY8" fmla="*/ 559605 h 1626690"/>
                <a:gd name="csX9" fmla="*/ 3095 w 801163"/>
                <a:gd name="csY9" fmla="*/ 522621 h 1626690"/>
                <a:gd name="csX10" fmla="*/ 242012 w 801163"/>
                <a:gd name="csY10" fmla="*/ 195051 h 1626690"/>
                <a:gd name="csX11" fmla="*/ 335412 w 801163"/>
                <a:gd name="csY11" fmla="*/ 272113 h 1626690"/>
                <a:gd name="csX12" fmla="*/ 559069 w 801163"/>
                <a:gd name="csY12" fmla="*/ 812068 h 1626690"/>
                <a:gd name="csX13" fmla="*/ 335412 w 801163"/>
                <a:gd name="csY13" fmla="*/ 1352023 h 1626690"/>
                <a:gd name="csX14" fmla="*/ 238917 w 801163"/>
                <a:gd name="csY14" fmla="*/ 1431639 h 1626690"/>
                <a:gd name="csX15" fmla="*/ 139237 w 801163"/>
                <a:gd name="csY15" fmla="*/ 1294973 h 1626690"/>
                <a:gd name="csX16" fmla="*/ 215467 w 801163"/>
                <a:gd name="csY16" fmla="*/ 1232078 h 1626690"/>
                <a:gd name="csX17" fmla="*/ 389440 w 801163"/>
                <a:gd name="csY17" fmla="*/ 812068 h 1626690"/>
                <a:gd name="csX18" fmla="*/ 215467 w 801163"/>
                <a:gd name="csY18" fmla="*/ 392059 h 1626690"/>
                <a:gd name="csX19" fmla="*/ 142333 w 801163"/>
                <a:gd name="csY19" fmla="*/ 331718 h 1626690"/>
                <a:gd name="csX20" fmla="*/ 384275 w 801163"/>
                <a:gd name="csY20" fmla="*/ 0 h 1626690"/>
                <a:gd name="csX21" fmla="*/ 506599 w 801163"/>
                <a:gd name="csY21" fmla="*/ 100927 h 1626690"/>
                <a:gd name="csX22" fmla="*/ 801163 w 801163"/>
                <a:gd name="csY22" fmla="*/ 812068 h 1626690"/>
                <a:gd name="csX23" fmla="*/ 506599 w 801163"/>
                <a:gd name="csY23" fmla="*/ 1523210 h 1626690"/>
                <a:gd name="csX24" fmla="*/ 381180 w 801163"/>
                <a:gd name="csY24" fmla="*/ 1626690 h 1626690"/>
                <a:gd name="csX25" fmla="*/ 280700 w 801163"/>
                <a:gd name="csY25" fmla="*/ 1488927 h 1626690"/>
                <a:gd name="csX26" fmla="*/ 385691 w 801163"/>
                <a:gd name="csY26" fmla="*/ 1402302 h 1626690"/>
                <a:gd name="csX27" fmla="*/ 630173 w 801163"/>
                <a:gd name="csY27" fmla="*/ 812068 h 1626690"/>
                <a:gd name="csX28" fmla="*/ 385691 w 801163"/>
                <a:gd name="csY28" fmla="*/ 221835 h 1626690"/>
                <a:gd name="csX29" fmla="*/ 283796 w 801163"/>
                <a:gd name="csY29" fmla="*/ 137764 h 16266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</a:cxnLst>
              <a:rect l="l" t="t" r="r" b="b"/>
              <a:pathLst>
                <a:path w="801163" h="1626690">
                  <a:moveTo>
                    <a:pt x="102082" y="386904"/>
                  </a:moveTo>
                  <a:lnTo>
                    <a:pt x="167032" y="440493"/>
                  </a:lnTo>
                  <a:cubicBezTo>
                    <a:pt x="262127" y="535587"/>
                    <a:pt x="320944" y="666959"/>
                    <a:pt x="320944" y="812068"/>
                  </a:cubicBezTo>
                  <a:cubicBezTo>
                    <a:pt x="320944" y="957177"/>
                    <a:pt x="262127" y="1088549"/>
                    <a:pt x="167032" y="1183644"/>
                  </a:cubicBezTo>
                  <a:lnTo>
                    <a:pt x="98987" y="1239787"/>
                  </a:lnTo>
                  <a:lnTo>
                    <a:pt x="0" y="1104070"/>
                  </a:lnTo>
                  <a:lnTo>
                    <a:pt x="47920" y="1064532"/>
                  </a:lnTo>
                  <a:cubicBezTo>
                    <a:pt x="112531" y="999921"/>
                    <a:pt x="152494" y="910661"/>
                    <a:pt x="152494" y="812068"/>
                  </a:cubicBezTo>
                  <a:cubicBezTo>
                    <a:pt x="152494" y="713475"/>
                    <a:pt x="112531" y="624216"/>
                    <a:pt x="47920" y="559605"/>
                  </a:cubicBezTo>
                  <a:lnTo>
                    <a:pt x="3095" y="522621"/>
                  </a:lnTo>
                  <a:close/>
                  <a:moveTo>
                    <a:pt x="242012" y="195051"/>
                  </a:moveTo>
                  <a:lnTo>
                    <a:pt x="335412" y="272113"/>
                  </a:lnTo>
                  <a:cubicBezTo>
                    <a:pt x="473599" y="410300"/>
                    <a:pt x="559069" y="601203"/>
                    <a:pt x="559069" y="812068"/>
                  </a:cubicBezTo>
                  <a:cubicBezTo>
                    <a:pt x="559069" y="1022934"/>
                    <a:pt x="473599" y="1213837"/>
                    <a:pt x="335412" y="1352023"/>
                  </a:cubicBezTo>
                  <a:lnTo>
                    <a:pt x="238917" y="1431639"/>
                  </a:lnTo>
                  <a:lnTo>
                    <a:pt x="139237" y="1294973"/>
                  </a:lnTo>
                  <a:lnTo>
                    <a:pt x="215467" y="1232078"/>
                  </a:lnTo>
                  <a:cubicBezTo>
                    <a:pt x="322957" y="1124588"/>
                    <a:pt x="389440" y="976092"/>
                    <a:pt x="389440" y="812068"/>
                  </a:cubicBezTo>
                  <a:cubicBezTo>
                    <a:pt x="389440" y="648044"/>
                    <a:pt x="322957" y="499548"/>
                    <a:pt x="215467" y="392059"/>
                  </a:cubicBezTo>
                  <a:lnTo>
                    <a:pt x="142333" y="331718"/>
                  </a:lnTo>
                  <a:close/>
                  <a:moveTo>
                    <a:pt x="384275" y="0"/>
                  </a:moveTo>
                  <a:lnTo>
                    <a:pt x="506599" y="100927"/>
                  </a:lnTo>
                  <a:cubicBezTo>
                    <a:pt x="688596" y="282924"/>
                    <a:pt x="801163" y="534350"/>
                    <a:pt x="801163" y="812068"/>
                  </a:cubicBezTo>
                  <a:cubicBezTo>
                    <a:pt x="801163" y="1089786"/>
                    <a:pt x="688596" y="1341213"/>
                    <a:pt x="506599" y="1523210"/>
                  </a:cubicBezTo>
                  <a:lnTo>
                    <a:pt x="381180" y="1626690"/>
                  </a:lnTo>
                  <a:lnTo>
                    <a:pt x="280700" y="1488927"/>
                  </a:lnTo>
                  <a:lnTo>
                    <a:pt x="385691" y="1402302"/>
                  </a:lnTo>
                  <a:cubicBezTo>
                    <a:pt x="536745" y="1251248"/>
                    <a:pt x="630173" y="1042569"/>
                    <a:pt x="630173" y="812068"/>
                  </a:cubicBezTo>
                  <a:cubicBezTo>
                    <a:pt x="630173" y="581568"/>
                    <a:pt x="536745" y="372889"/>
                    <a:pt x="385691" y="221835"/>
                  </a:cubicBezTo>
                  <a:lnTo>
                    <a:pt x="283796" y="1377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1856E0CB-7DE1-284C-EB03-F3C4F1B27858}"/>
              </a:ext>
            </a:extLst>
          </p:cNvPr>
          <p:cNvGrpSpPr/>
          <p:nvPr/>
        </p:nvGrpSpPr>
        <p:grpSpPr>
          <a:xfrm>
            <a:off x="793102" y="3874269"/>
            <a:ext cx="2432564" cy="2432564"/>
            <a:chOff x="793102" y="3874269"/>
            <a:chExt cx="2432564" cy="243256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F0A6C8E-9E69-26F3-8C5A-2FC3E0465C8E}"/>
                </a:ext>
              </a:extLst>
            </p:cNvPr>
            <p:cNvGrpSpPr/>
            <p:nvPr/>
          </p:nvGrpSpPr>
          <p:grpSpPr>
            <a:xfrm>
              <a:off x="859537" y="3986470"/>
              <a:ext cx="2317788" cy="2207724"/>
              <a:chOff x="695467" y="748664"/>
              <a:chExt cx="2645927" cy="2520280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8C0A25ED-74BC-E260-44FC-41889FE57154}"/>
                  </a:ext>
                </a:extLst>
              </p:cNvPr>
              <p:cNvSpPr/>
              <p:nvPr/>
            </p:nvSpPr>
            <p:spPr>
              <a:xfrm>
                <a:off x="695467" y="748664"/>
                <a:ext cx="1574950" cy="2520280"/>
              </a:xfrm>
              <a:prstGeom prst="roundRect">
                <a:avLst>
                  <a:gd name="adj" fmla="val 6732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92C4B7E5-0060-DB29-F954-CCC20801BB73}"/>
                  </a:ext>
                </a:extLst>
              </p:cNvPr>
              <p:cNvSpPr/>
              <p:nvPr/>
            </p:nvSpPr>
            <p:spPr>
              <a:xfrm>
                <a:off x="806122" y="892556"/>
                <a:ext cx="1353640" cy="224155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A82A0CE6-9B3B-A64A-059A-496041F48EE5}"/>
                  </a:ext>
                </a:extLst>
              </p:cNvPr>
              <p:cNvSpPr/>
              <p:nvPr/>
            </p:nvSpPr>
            <p:spPr>
              <a:xfrm>
                <a:off x="983922" y="1473531"/>
                <a:ext cx="998040" cy="1105422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86306B5-035F-17FB-E4A4-F2076770388E}"/>
                  </a:ext>
                </a:extLst>
              </p:cNvPr>
              <p:cNvSpPr/>
              <p:nvPr/>
            </p:nvSpPr>
            <p:spPr>
              <a:xfrm>
                <a:off x="2540231" y="1121047"/>
                <a:ext cx="801163" cy="1626690"/>
              </a:xfrm>
              <a:custGeom>
                <a:avLst/>
                <a:gdLst>
                  <a:gd name="csX0" fmla="*/ 102082 w 801163"/>
                  <a:gd name="csY0" fmla="*/ 386904 h 1626690"/>
                  <a:gd name="csX1" fmla="*/ 167032 w 801163"/>
                  <a:gd name="csY1" fmla="*/ 440493 h 1626690"/>
                  <a:gd name="csX2" fmla="*/ 320944 w 801163"/>
                  <a:gd name="csY2" fmla="*/ 812068 h 1626690"/>
                  <a:gd name="csX3" fmla="*/ 167032 w 801163"/>
                  <a:gd name="csY3" fmla="*/ 1183644 h 1626690"/>
                  <a:gd name="csX4" fmla="*/ 98987 w 801163"/>
                  <a:gd name="csY4" fmla="*/ 1239787 h 1626690"/>
                  <a:gd name="csX5" fmla="*/ 0 w 801163"/>
                  <a:gd name="csY5" fmla="*/ 1104070 h 1626690"/>
                  <a:gd name="csX6" fmla="*/ 47920 w 801163"/>
                  <a:gd name="csY6" fmla="*/ 1064532 h 1626690"/>
                  <a:gd name="csX7" fmla="*/ 152494 w 801163"/>
                  <a:gd name="csY7" fmla="*/ 812068 h 1626690"/>
                  <a:gd name="csX8" fmla="*/ 47920 w 801163"/>
                  <a:gd name="csY8" fmla="*/ 559605 h 1626690"/>
                  <a:gd name="csX9" fmla="*/ 3095 w 801163"/>
                  <a:gd name="csY9" fmla="*/ 522621 h 1626690"/>
                  <a:gd name="csX10" fmla="*/ 242012 w 801163"/>
                  <a:gd name="csY10" fmla="*/ 195051 h 1626690"/>
                  <a:gd name="csX11" fmla="*/ 335412 w 801163"/>
                  <a:gd name="csY11" fmla="*/ 272113 h 1626690"/>
                  <a:gd name="csX12" fmla="*/ 559069 w 801163"/>
                  <a:gd name="csY12" fmla="*/ 812068 h 1626690"/>
                  <a:gd name="csX13" fmla="*/ 335412 w 801163"/>
                  <a:gd name="csY13" fmla="*/ 1352023 h 1626690"/>
                  <a:gd name="csX14" fmla="*/ 238917 w 801163"/>
                  <a:gd name="csY14" fmla="*/ 1431639 h 1626690"/>
                  <a:gd name="csX15" fmla="*/ 139237 w 801163"/>
                  <a:gd name="csY15" fmla="*/ 1294973 h 1626690"/>
                  <a:gd name="csX16" fmla="*/ 215467 w 801163"/>
                  <a:gd name="csY16" fmla="*/ 1232078 h 1626690"/>
                  <a:gd name="csX17" fmla="*/ 389440 w 801163"/>
                  <a:gd name="csY17" fmla="*/ 812068 h 1626690"/>
                  <a:gd name="csX18" fmla="*/ 215467 w 801163"/>
                  <a:gd name="csY18" fmla="*/ 392059 h 1626690"/>
                  <a:gd name="csX19" fmla="*/ 142333 w 801163"/>
                  <a:gd name="csY19" fmla="*/ 331718 h 1626690"/>
                  <a:gd name="csX20" fmla="*/ 384275 w 801163"/>
                  <a:gd name="csY20" fmla="*/ 0 h 1626690"/>
                  <a:gd name="csX21" fmla="*/ 506599 w 801163"/>
                  <a:gd name="csY21" fmla="*/ 100927 h 1626690"/>
                  <a:gd name="csX22" fmla="*/ 801163 w 801163"/>
                  <a:gd name="csY22" fmla="*/ 812068 h 1626690"/>
                  <a:gd name="csX23" fmla="*/ 506599 w 801163"/>
                  <a:gd name="csY23" fmla="*/ 1523210 h 1626690"/>
                  <a:gd name="csX24" fmla="*/ 381180 w 801163"/>
                  <a:gd name="csY24" fmla="*/ 1626690 h 1626690"/>
                  <a:gd name="csX25" fmla="*/ 280700 w 801163"/>
                  <a:gd name="csY25" fmla="*/ 1488927 h 1626690"/>
                  <a:gd name="csX26" fmla="*/ 385691 w 801163"/>
                  <a:gd name="csY26" fmla="*/ 1402302 h 1626690"/>
                  <a:gd name="csX27" fmla="*/ 630173 w 801163"/>
                  <a:gd name="csY27" fmla="*/ 812068 h 1626690"/>
                  <a:gd name="csX28" fmla="*/ 385691 w 801163"/>
                  <a:gd name="csY28" fmla="*/ 221835 h 1626690"/>
                  <a:gd name="csX29" fmla="*/ 283796 w 801163"/>
                  <a:gd name="csY29" fmla="*/ 137764 h 162669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801163" h="1626690">
                    <a:moveTo>
                      <a:pt x="102082" y="386904"/>
                    </a:moveTo>
                    <a:lnTo>
                      <a:pt x="167032" y="440493"/>
                    </a:lnTo>
                    <a:cubicBezTo>
                      <a:pt x="262127" y="535587"/>
                      <a:pt x="320944" y="666959"/>
                      <a:pt x="320944" y="812068"/>
                    </a:cubicBezTo>
                    <a:cubicBezTo>
                      <a:pt x="320944" y="957177"/>
                      <a:pt x="262127" y="1088549"/>
                      <a:pt x="167032" y="1183644"/>
                    </a:cubicBezTo>
                    <a:lnTo>
                      <a:pt x="98987" y="1239787"/>
                    </a:lnTo>
                    <a:lnTo>
                      <a:pt x="0" y="1104070"/>
                    </a:lnTo>
                    <a:lnTo>
                      <a:pt x="47920" y="1064532"/>
                    </a:lnTo>
                    <a:cubicBezTo>
                      <a:pt x="112531" y="999921"/>
                      <a:pt x="152494" y="910661"/>
                      <a:pt x="152494" y="812068"/>
                    </a:cubicBezTo>
                    <a:cubicBezTo>
                      <a:pt x="152494" y="713475"/>
                      <a:pt x="112531" y="624216"/>
                      <a:pt x="47920" y="559605"/>
                    </a:cubicBezTo>
                    <a:lnTo>
                      <a:pt x="3095" y="522621"/>
                    </a:lnTo>
                    <a:close/>
                    <a:moveTo>
                      <a:pt x="242012" y="195051"/>
                    </a:moveTo>
                    <a:lnTo>
                      <a:pt x="335412" y="272113"/>
                    </a:lnTo>
                    <a:cubicBezTo>
                      <a:pt x="473599" y="410300"/>
                      <a:pt x="559069" y="601203"/>
                      <a:pt x="559069" y="812068"/>
                    </a:cubicBezTo>
                    <a:cubicBezTo>
                      <a:pt x="559069" y="1022934"/>
                      <a:pt x="473599" y="1213837"/>
                      <a:pt x="335412" y="1352023"/>
                    </a:cubicBezTo>
                    <a:lnTo>
                      <a:pt x="238917" y="1431639"/>
                    </a:lnTo>
                    <a:lnTo>
                      <a:pt x="139237" y="1294973"/>
                    </a:lnTo>
                    <a:lnTo>
                      <a:pt x="215467" y="1232078"/>
                    </a:lnTo>
                    <a:cubicBezTo>
                      <a:pt x="322957" y="1124588"/>
                      <a:pt x="389440" y="976092"/>
                      <a:pt x="389440" y="812068"/>
                    </a:cubicBezTo>
                    <a:cubicBezTo>
                      <a:pt x="389440" y="648044"/>
                      <a:pt x="322957" y="499548"/>
                      <a:pt x="215467" y="392059"/>
                    </a:cubicBezTo>
                    <a:lnTo>
                      <a:pt x="142333" y="331718"/>
                    </a:lnTo>
                    <a:close/>
                    <a:moveTo>
                      <a:pt x="384275" y="0"/>
                    </a:moveTo>
                    <a:lnTo>
                      <a:pt x="506599" y="100927"/>
                    </a:lnTo>
                    <a:cubicBezTo>
                      <a:pt x="688596" y="282924"/>
                      <a:pt x="801163" y="534350"/>
                      <a:pt x="801163" y="812068"/>
                    </a:cubicBezTo>
                    <a:cubicBezTo>
                      <a:pt x="801163" y="1089786"/>
                      <a:pt x="688596" y="1341213"/>
                      <a:pt x="506599" y="1523210"/>
                    </a:cubicBezTo>
                    <a:lnTo>
                      <a:pt x="381180" y="1626690"/>
                    </a:lnTo>
                    <a:lnTo>
                      <a:pt x="280700" y="1488927"/>
                    </a:lnTo>
                    <a:lnTo>
                      <a:pt x="385691" y="1402302"/>
                    </a:lnTo>
                    <a:cubicBezTo>
                      <a:pt x="536745" y="1251248"/>
                      <a:pt x="630173" y="1042569"/>
                      <a:pt x="630173" y="812068"/>
                    </a:cubicBezTo>
                    <a:cubicBezTo>
                      <a:pt x="630173" y="581568"/>
                      <a:pt x="536745" y="372889"/>
                      <a:pt x="385691" y="221835"/>
                    </a:cubicBezTo>
                    <a:lnTo>
                      <a:pt x="283796" y="13776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5FE5A2C-558C-3A06-300B-25FBBC67C6B1}"/>
                </a:ext>
              </a:extLst>
            </p:cNvPr>
            <p:cNvSpPr/>
            <p:nvPr/>
          </p:nvSpPr>
          <p:spPr>
            <a:xfrm>
              <a:off x="793102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8491495B-4894-43AA-B4FA-1B272679F778}"/>
              </a:ext>
            </a:extLst>
          </p:cNvPr>
          <p:cNvGrpSpPr/>
          <p:nvPr/>
        </p:nvGrpSpPr>
        <p:grpSpPr>
          <a:xfrm>
            <a:off x="3883774" y="3874269"/>
            <a:ext cx="2432564" cy="2432564"/>
            <a:chOff x="3883774" y="3874269"/>
            <a:chExt cx="2432564" cy="243256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65C4131-6175-CB76-D9D3-7FE5058D5A20}"/>
                </a:ext>
              </a:extLst>
            </p:cNvPr>
            <p:cNvGrpSpPr/>
            <p:nvPr/>
          </p:nvGrpSpPr>
          <p:grpSpPr>
            <a:xfrm>
              <a:off x="3941065" y="3986470"/>
              <a:ext cx="2317788" cy="2207724"/>
              <a:chOff x="3776995" y="748664"/>
              <a:chExt cx="2645927" cy="2520280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4DFBFE37-5C6C-2EF7-23A3-8D99CDDAB593}"/>
                  </a:ext>
                </a:extLst>
              </p:cNvPr>
              <p:cNvSpPr/>
              <p:nvPr/>
            </p:nvSpPr>
            <p:spPr>
              <a:xfrm>
                <a:off x="3776995" y="748664"/>
                <a:ext cx="1574950" cy="2520280"/>
              </a:xfrm>
              <a:prstGeom prst="roundRect">
                <a:avLst>
                  <a:gd name="adj" fmla="val 6732"/>
                </a:avLst>
              </a:prstGeom>
              <a:solidFill>
                <a:schemeClr val="bg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13D70378-8186-F828-2B49-0117E85C7966}"/>
                  </a:ext>
                </a:extLst>
              </p:cNvPr>
              <p:cNvSpPr/>
              <p:nvPr/>
            </p:nvSpPr>
            <p:spPr>
              <a:xfrm>
                <a:off x="3887650" y="892556"/>
                <a:ext cx="1353640" cy="2241550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D01ECFF-9CC8-ECE4-9E64-D7CEAC6E5E34}"/>
                  </a:ext>
                </a:extLst>
              </p:cNvPr>
              <p:cNvSpPr/>
              <p:nvPr/>
            </p:nvSpPr>
            <p:spPr>
              <a:xfrm>
                <a:off x="4065450" y="1473531"/>
                <a:ext cx="998040" cy="1105422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A4D8553-9CFD-8372-77C2-7ADDE86D4DD3}"/>
                  </a:ext>
                </a:extLst>
              </p:cNvPr>
              <p:cNvSpPr/>
              <p:nvPr/>
            </p:nvSpPr>
            <p:spPr>
              <a:xfrm>
                <a:off x="5621759" y="1121047"/>
                <a:ext cx="801163" cy="1626690"/>
              </a:xfrm>
              <a:custGeom>
                <a:avLst/>
                <a:gdLst>
                  <a:gd name="csX0" fmla="*/ 102082 w 801163"/>
                  <a:gd name="csY0" fmla="*/ 386904 h 1626690"/>
                  <a:gd name="csX1" fmla="*/ 167032 w 801163"/>
                  <a:gd name="csY1" fmla="*/ 440493 h 1626690"/>
                  <a:gd name="csX2" fmla="*/ 320944 w 801163"/>
                  <a:gd name="csY2" fmla="*/ 812068 h 1626690"/>
                  <a:gd name="csX3" fmla="*/ 167032 w 801163"/>
                  <a:gd name="csY3" fmla="*/ 1183644 h 1626690"/>
                  <a:gd name="csX4" fmla="*/ 98987 w 801163"/>
                  <a:gd name="csY4" fmla="*/ 1239787 h 1626690"/>
                  <a:gd name="csX5" fmla="*/ 0 w 801163"/>
                  <a:gd name="csY5" fmla="*/ 1104070 h 1626690"/>
                  <a:gd name="csX6" fmla="*/ 47920 w 801163"/>
                  <a:gd name="csY6" fmla="*/ 1064532 h 1626690"/>
                  <a:gd name="csX7" fmla="*/ 152494 w 801163"/>
                  <a:gd name="csY7" fmla="*/ 812068 h 1626690"/>
                  <a:gd name="csX8" fmla="*/ 47920 w 801163"/>
                  <a:gd name="csY8" fmla="*/ 559605 h 1626690"/>
                  <a:gd name="csX9" fmla="*/ 3095 w 801163"/>
                  <a:gd name="csY9" fmla="*/ 522621 h 1626690"/>
                  <a:gd name="csX10" fmla="*/ 242012 w 801163"/>
                  <a:gd name="csY10" fmla="*/ 195051 h 1626690"/>
                  <a:gd name="csX11" fmla="*/ 335412 w 801163"/>
                  <a:gd name="csY11" fmla="*/ 272113 h 1626690"/>
                  <a:gd name="csX12" fmla="*/ 559069 w 801163"/>
                  <a:gd name="csY12" fmla="*/ 812068 h 1626690"/>
                  <a:gd name="csX13" fmla="*/ 335412 w 801163"/>
                  <a:gd name="csY13" fmla="*/ 1352023 h 1626690"/>
                  <a:gd name="csX14" fmla="*/ 238917 w 801163"/>
                  <a:gd name="csY14" fmla="*/ 1431639 h 1626690"/>
                  <a:gd name="csX15" fmla="*/ 139237 w 801163"/>
                  <a:gd name="csY15" fmla="*/ 1294973 h 1626690"/>
                  <a:gd name="csX16" fmla="*/ 215467 w 801163"/>
                  <a:gd name="csY16" fmla="*/ 1232078 h 1626690"/>
                  <a:gd name="csX17" fmla="*/ 389440 w 801163"/>
                  <a:gd name="csY17" fmla="*/ 812068 h 1626690"/>
                  <a:gd name="csX18" fmla="*/ 215467 w 801163"/>
                  <a:gd name="csY18" fmla="*/ 392059 h 1626690"/>
                  <a:gd name="csX19" fmla="*/ 142333 w 801163"/>
                  <a:gd name="csY19" fmla="*/ 331718 h 1626690"/>
                  <a:gd name="csX20" fmla="*/ 384275 w 801163"/>
                  <a:gd name="csY20" fmla="*/ 0 h 1626690"/>
                  <a:gd name="csX21" fmla="*/ 506599 w 801163"/>
                  <a:gd name="csY21" fmla="*/ 100927 h 1626690"/>
                  <a:gd name="csX22" fmla="*/ 801163 w 801163"/>
                  <a:gd name="csY22" fmla="*/ 812068 h 1626690"/>
                  <a:gd name="csX23" fmla="*/ 506599 w 801163"/>
                  <a:gd name="csY23" fmla="*/ 1523210 h 1626690"/>
                  <a:gd name="csX24" fmla="*/ 381180 w 801163"/>
                  <a:gd name="csY24" fmla="*/ 1626690 h 1626690"/>
                  <a:gd name="csX25" fmla="*/ 280700 w 801163"/>
                  <a:gd name="csY25" fmla="*/ 1488927 h 1626690"/>
                  <a:gd name="csX26" fmla="*/ 385691 w 801163"/>
                  <a:gd name="csY26" fmla="*/ 1402302 h 1626690"/>
                  <a:gd name="csX27" fmla="*/ 630173 w 801163"/>
                  <a:gd name="csY27" fmla="*/ 812068 h 1626690"/>
                  <a:gd name="csX28" fmla="*/ 385691 w 801163"/>
                  <a:gd name="csY28" fmla="*/ 221835 h 1626690"/>
                  <a:gd name="csX29" fmla="*/ 283796 w 801163"/>
                  <a:gd name="csY29" fmla="*/ 137764 h 162669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801163" h="1626690">
                    <a:moveTo>
                      <a:pt x="102082" y="386904"/>
                    </a:moveTo>
                    <a:lnTo>
                      <a:pt x="167032" y="440493"/>
                    </a:lnTo>
                    <a:cubicBezTo>
                      <a:pt x="262127" y="535587"/>
                      <a:pt x="320944" y="666959"/>
                      <a:pt x="320944" y="812068"/>
                    </a:cubicBezTo>
                    <a:cubicBezTo>
                      <a:pt x="320944" y="957177"/>
                      <a:pt x="262127" y="1088549"/>
                      <a:pt x="167032" y="1183644"/>
                    </a:cubicBezTo>
                    <a:lnTo>
                      <a:pt x="98987" y="1239787"/>
                    </a:lnTo>
                    <a:lnTo>
                      <a:pt x="0" y="1104070"/>
                    </a:lnTo>
                    <a:lnTo>
                      <a:pt x="47920" y="1064532"/>
                    </a:lnTo>
                    <a:cubicBezTo>
                      <a:pt x="112531" y="999921"/>
                      <a:pt x="152494" y="910661"/>
                      <a:pt x="152494" y="812068"/>
                    </a:cubicBezTo>
                    <a:cubicBezTo>
                      <a:pt x="152494" y="713475"/>
                      <a:pt x="112531" y="624216"/>
                      <a:pt x="47920" y="559605"/>
                    </a:cubicBezTo>
                    <a:lnTo>
                      <a:pt x="3095" y="522621"/>
                    </a:lnTo>
                    <a:close/>
                    <a:moveTo>
                      <a:pt x="242012" y="195051"/>
                    </a:moveTo>
                    <a:lnTo>
                      <a:pt x="335412" y="272113"/>
                    </a:lnTo>
                    <a:cubicBezTo>
                      <a:pt x="473599" y="410300"/>
                      <a:pt x="559069" y="601203"/>
                      <a:pt x="559069" y="812068"/>
                    </a:cubicBezTo>
                    <a:cubicBezTo>
                      <a:pt x="559069" y="1022934"/>
                      <a:pt x="473599" y="1213837"/>
                      <a:pt x="335412" y="1352023"/>
                    </a:cubicBezTo>
                    <a:lnTo>
                      <a:pt x="238917" y="1431639"/>
                    </a:lnTo>
                    <a:lnTo>
                      <a:pt x="139237" y="1294973"/>
                    </a:lnTo>
                    <a:lnTo>
                      <a:pt x="215467" y="1232078"/>
                    </a:lnTo>
                    <a:cubicBezTo>
                      <a:pt x="322957" y="1124588"/>
                      <a:pt x="389440" y="976092"/>
                      <a:pt x="389440" y="812068"/>
                    </a:cubicBezTo>
                    <a:cubicBezTo>
                      <a:pt x="389440" y="648044"/>
                      <a:pt x="322957" y="499548"/>
                      <a:pt x="215467" y="392059"/>
                    </a:cubicBezTo>
                    <a:lnTo>
                      <a:pt x="142333" y="331718"/>
                    </a:lnTo>
                    <a:close/>
                    <a:moveTo>
                      <a:pt x="384275" y="0"/>
                    </a:moveTo>
                    <a:lnTo>
                      <a:pt x="506599" y="100927"/>
                    </a:lnTo>
                    <a:cubicBezTo>
                      <a:pt x="688596" y="282924"/>
                      <a:pt x="801163" y="534350"/>
                      <a:pt x="801163" y="812068"/>
                    </a:cubicBezTo>
                    <a:cubicBezTo>
                      <a:pt x="801163" y="1089786"/>
                      <a:pt x="688596" y="1341213"/>
                      <a:pt x="506599" y="1523210"/>
                    </a:cubicBezTo>
                    <a:lnTo>
                      <a:pt x="381180" y="1626690"/>
                    </a:lnTo>
                    <a:lnTo>
                      <a:pt x="280700" y="1488927"/>
                    </a:lnTo>
                    <a:lnTo>
                      <a:pt x="385691" y="1402302"/>
                    </a:lnTo>
                    <a:cubicBezTo>
                      <a:pt x="536745" y="1251248"/>
                      <a:pt x="630173" y="1042569"/>
                      <a:pt x="630173" y="812068"/>
                    </a:cubicBezTo>
                    <a:cubicBezTo>
                      <a:pt x="630173" y="581568"/>
                      <a:pt x="536745" y="372889"/>
                      <a:pt x="385691" y="221835"/>
                    </a:cubicBezTo>
                    <a:lnTo>
                      <a:pt x="283796" y="13776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9FBC3FC-3B0A-FA7C-ECD0-1C0606BFCC93}"/>
                </a:ext>
              </a:extLst>
            </p:cNvPr>
            <p:cNvSpPr/>
            <p:nvPr/>
          </p:nvSpPr>
          <p:spPr>
            <a:xfrm>
              <a:off x="3883774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01A9499D-AA94-8410-BD2B-2FA604006BF6}"/>
              </a:ext>
            </a:extLst>
          </p:cNvPr>
          <p:cNvGrpSpPr/>
          <p:nvPr/>
        </p:nvGrpSpPr>
        <p:grpSpPr>
          <a:xfrm>
            <a:off x="6849379" y="3830192"/>
            <a:ext cx="2645927" cy="2520280"/>
            <a:chOff x="6849379" y="3830192"/>
            <a:chExt cx="2645927" cy="2520280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71EBE94-A5F5-BC2D-C3C5-14C0C25D2B63}"/>
                </a:ext>
              </a:extLst>
            </p:cNvPr>
            <p:cNvGrpSpPr/>
            <p:nvPr/>
          </p:nvGrpSpPr>
          <p:grpSpPr>
            <a:xfrm>
              <a:off x="6849379" y="3830192"/>
              <a:ext cx="2645927" cy="2520280"/>
              <a:chOff x="6849379" y="748664"/>
              <a:chExt cx="2645927" cy="2520280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7F9BDD74-4CA8-A06B-ECB6-19F4F569334F}"/>
                  </a:ext>
                </a:extLst>
              </p:cNvPr>
              <p:cNvSpPr/>
              <p:nvPr/>
            </p:nvSpPr>
            <p:spPr>
              <a:xfrm>
                <a:off x="6849379" y="748664"/>
                <a:ext cx="1574950" cy="2520280"/>
              </a:xfrm>
              <a:prstGeom prst="roundRect">
                <a:avLst>
                  <a:gd name="adj" fmla="val 6732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7F468E28-9345-F3BC-7FCE-81F23C1B264D}"/>
                  </a:ext>
                </a:extLst>
              </p:cNvPr>
              <p:cNvSpPr/>
              <p:nvPr/>
            </p:nvSpPr>
            <p:spPr>
              <a:xfrm>
                <a:off x="6960034" y="892556"/>
                <a:ext cx="1353640" cy="2241550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C1C53EA-22A2-48D8-B000-40DB399B3ACB}"/>
                  </a:ext>
                </a:extLst>
              </p:cNvPr>
              <p:cNvSpPr/>
              <p:nvPr/>
            </p:nvSpPr>
            <p:spPr>
              <a:xfrm>
                <a:off x="7137834" y="1473531"/>
                <a:ext cx="998040" cy="1105422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96069AD-F205-AFA4-4617-E609EBE3A903}"/>
                  </a:ext>
                </a:extLst>
              </p:cNvPr>
              <p:cNvSpPr/>
              <p:nvPr/>
            </p:nvSpPr>
            <p:spPr>
              <a:xfrm>
                <a:off x="8694143" y="1121047"/>
                <a:ext cx="801163" cy="1626690"/>
              </a:xfrm>
              <a:custGeom>
                <a:avLst/>
                <a:gdLst>
                  <a:gd name="csX0" fmla="*/ 102082 w 801163"/>
                  <a:gd name="csY0" fmla="*/ 386904 h 1626690"/>
                  <a:gd name="csX1" fmla="*/ 167032 w 801163"/>
                  <a:gd name="csY1" fmla="*/ 440493 h 1626690"/>
                  <a:gd name="csX2" fmla="*/ 320944 w 801163"/>
                  <a:gd name="csY2" fmla="*/ 812068 h 1626690"/>
                  <a:gd name="csX3" fmla="*/ 167032 w 801163"/>
                  <a:gd name="csY3" fmla="*/ 1183644 h 1626690"/>
                  <a:gd name="csX4" fmla="*/ 98987 w 801163"/>
                  <a:gd name="csY4" fmla="*/ 1239787 h 1626690"/>
                  <a:gd name="csX5" fmla="*/ 0 w 801163"/>
                  <a:gd name="csY5" fmla="*/ 1104070 h 1626690"/>
                  <a:gd name="csX6" fmla="*/ 47920 w 801163"/>
                  <a:gd name="csY6" fmla="*/ 1064532 h 1626690"/>
                  <a:gd name="csX7" fmla="*/ 152494 w 801163"/>
                  <a:gd name="csY7" fmla="*/ 812068 h 1626690"/>
                  <a:gd name="csX8" fmla="*/ 47920 w 801163"/>
                  <a:gd name="csY8" fmla="*/ 559605 h 1626690"/>
                  <a:gd name="csX9" fmla="*/ 3095 w 801163"/>
                  <a:gd name="csY9" fmla="*/ 522621 h 1626690"/>
                  <a:gd name="csX10" fmla="*/ 242012 w 801163"/>
                  <a:gd name="csY10" fmla="*/ 195051 h 1626690"/>
                  <a:gd name="csX11" fmla="*/ 335412 w 801163"/>
                  <a:gd name="csY11" fmla="*/ 272113 h 1626690"/>
                  <a:gd name="csX12" fmla="*/ 559069 w 801163"/>
                  <a:gd name="csY12" fmla="*/ 812068 h 1626690"/>
                  <a:gd name="csX13" fmla="*/ 335412 w 801163"/>
                  <a:gd name="csY13" fmla="*/ 1352023 h 1626690"/>
                  <a:gd name="csX14" fmla="*/ 238917 w 801163"/>
                  <a:gd name="csY14" fmla="*/ 1431639 h 1626690"/>
                  <a:gd name="csX15" fmla="*/ 139237 w 801163"/>
                  <a:gd name="csY15" fmla="*/ 1294973 h 1626690"/>
                  <a:gd name="csX16" fmla="*/ 215467 w 801163"/>
                  <a:gd name="csY16" fmla="*/ 1232078 h 1626690"/>
                  <a:gd name="csX17" fmla="*/ 389440 w 801163"/>
                  <a:gd name="csY17" fmla="*/ 812068 h 1626690"/>
                  <a:gd name="csX18" fmla="*/ 215467 w 801163"/>
                  <a:gd name="csY18" fmla="*/ 392059 h 1626690"/>
                  <a:gd name="csX19" fmla="*/ 142333 w 801163"/>
                  <a:gd name="csY19" fmla="*/ 331718 h 1626690"/>
                  <a:gd name="csX20" fmla="*/ 384275 w 801163"/>
                  <a:gd name="csY20" fmla="*/ 0 h 1626690"/>
                  <a:gd name="csX21" fmla="*/ 506599 w 801163"/>
                  <a:gd name="csY21" fmla="*/ 100927 h 1626690"/>
                  <a:gd name="csX22" fmla="*/ 801163 w 801163"/>
                  <a:gd name="csY22" fmla="*/ 812068 h 1626690"/>
                  <a:gd name="csX23" fmla="*/ 506599 w 801163"/>
                  <a:gd name="csY23" fmla="*/ 1523210 h 1626690"/>
                  <a:gd name="csX24" fmla="*/ 381180 w 801163"/>
                  <a:gd name="csY24" fmla="*/ 1626690 h 1626690"/>
                  <a:gd name="csX25" fmla="*/ 280700 w 801163"/>
                  <a:gd name="csY25" fmla="*/ 1488927 h 1626690"/>
                  <a:gd name="csX26" fmla="*/ 385691 w 801163"/>
                  <a:gd name="csY26" fmla="*/ 1402302 h 1626690"/>
                  <a:gd name="csX27" fmla="*/ 630173 w 801163"/>
                  <a:gd name="csY27" fmla="*/ 812068 h 1626690"/>
                  <a:gd name="csX28" fmla="*/ 385691 w 801163"/>
                  <a:gd name="csY28" fmla="*/ 221835 h 1626690"/>
                  <a:gd name="csX29" fmla="*/ 283796 w 801163"/>
                  <a:gd name="csY29" fmla="*/ 137764 h 162669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801163" h="1626690">
                    <a:moveTo>
                      <a:pt x="102082" y="386904"/>
                    </a:moveTo>
                    <a:lnTo>
                      <a:pt x="167032" y="440493"/>
                    </a:lnTo>
                    <a:cubicBezTo>
                      <a:pt x="262127" y="535587"/>
                      <a:pt x="320944" y="666959"/>
                      <a:pt x="320944" y="812068"/>
                    </a:cubicBezTo>
                    <a:cubicBezTo>
                      <a:pt x="320944" y="957177"/>
                      <a:pt x="262127" y="1088549"/>
                      <a:pt x="167032" y="1183644"/>
                    </a:cubicBezTo>
                    <a:lnTo>
                      <a:pt x="98987" y="1239787"/>
                    </a:lnTo>
                    <a:lnTo>
                      <a:pt x="0" y="1104070"/>
                    </a:lnTo>
                    <a:lnTo>
                      <a:pt x="47920" y="1064532"/>
                    </a:lnTo>
                    <a:cubicBezTo>
                      <a:pt x="112531" y="999921"/>
                      <a:pt x="152494" y="910661"/>
                      <a:pt x="152494" y="812068"/>
                    </a:cubicBezTo>
                    <a:cubicBezTo>
                      <a:pt x="152494" y="713475"/>
                      <a:pt x="112531" y="624216"/>
                      <a:pt x="47920" y="559605"/>
                    </a:cubicBezTo>
                    <a:lnTo>
                      <a:pt x="3095" y="522621"/>
                    </a:lnTo>
                    <a:close/>
                    <a:moveTo>
                      <a:pt x="242012" y="195051"/>
                    </a:moveTo>
                    <a:lnTo>
                      <a:pt x="335412" y="272113"/>
                    </a:lnTo>
                    <a:cubicBezTo>
                      <a:pt x="473599" y="410300"/>
                      <a:pt x="559069" y="601203"/>
                      <a:pt x="559069" y="812068"/>
                    </a:cubicBezTo>
                    <a:cubicBezTo>
                      <a:pt x="559069" y="1022934"/>
                      <a:pt x="473599" y="1213837"/>
                      <a:pt x="335412" y="1352023"/>
                    </a:cubicBezTo>
                    <a:lnTo>
                      <a:pt x="238917" y="1431639"/>
                    </a:lnTo>
                    <a:lnTo>
                      <a:pt x="139237" y="1294973"/>
                    </a:lnTo>
                    <a:lnTo>
                      <a:pt x="215467" y="1232078"/>
                    </a:lnTo>
                    <a:cubicBezTo>
                      <a:pt x="322957" y="1124588"/>
                      <a:pt x="389440" y="976092"/>
                      <a:pt x="389440" y="812068"/>
                    </a:cubicBezTo>
                    <a:cubicBezTo>
                      <a:pt x="389440" y="648044"/>
                      <a:pt x="322957" y="499548"/>
                      <a:pt x="215467" y="392059"/>
                    </a:cubicBezTo>
                    <a:lnTo>
                      <a:pt x="142333" y="331718"/>
                    </a:lnTo>
                    <a:close/>
                    <a:moveTo>
                      <a:pt x="384275" y="0"/>
                    </a:moveTo>
                    <a:lnTo>
                      <a:pt x="506599" y="100927"/>
                    </a:lnTo>
                    <a:cubicBezTo>
                      <a:pt x="688596" y="282924"/>
                      <a:pt x="801163" y="534350"/>
                      <a:pt x="801163" y="812068"/>
                    </a:cubicBezTo>
                    <a:cubicBezTo>
                      <a:pt x="801163" y="1089786"/>
                      <a:pt x="688596" y="1341213"/>
                      <a:pt x="506599" y="1523210"/>
                    </a:cubicBezTo>
                    <a:lnTo>
                      <a:pt x="381180" y="1626690"/>
                    </a:lnTo>
                    <a:lnTo>
                      <a:pt x="280700" y="1488927"/>
                    </a:lnTo>
                    <a:lnTo>
                      <a:pt x="385691" y="1402302"/>
                    </a:lnTo>
                    <a:cubicBezTo>
                      <a:pt x="536745" y="1251248"/>
                      <a:pt x="630173" y="1042569"/>
                      <a:pt x="630173" y="812068"/>
                    </a:cubicBezTo>
                    <a:cubicBezTo>
                      <a:pt x="630173" y="581568"/>
                      <a:pt x="536745" y="372889"/>
                      <a:pt x="385691" y="221835"/>
                    </a:cubicBezTo>
                    <a:lnTo>
                      <a:pt x="283796" y="13776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A2AC0A4-0020-E092-358D-716339663D16}"/>
                </a:ext>
              </a:extLst>
            </p:cNvPr>
            <p:cNvSpPr/>
            <p:nvPr/>
          </p:nvSpPr>
          <p:spPr>
            <a:xfrm>
              <a:off x="7061277" y="4025108"/>
              <a:ext cx="2130886" cy="2130886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5712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0D3A7-2705-999F-70F1-6F75092C1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4B96647-88E1-0515-0FCB-84A3491C9477}"/>
              </a:ext>
            </a:extLst>
          </p:cNvPr>
          <p:cNvSpPr txBox="1"/>
          <p:nvPr/>
        </p:nvSpPr>
        <p:spPr>
          <a:xfrm>
            <a:off x="3937356" y="21184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電子マネーマーク</a:t>
            </a: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72AF65A6-75C6-7279-C8E2-D3C4CA8DD0B0}"/>
              </a:ext>
            </a:extLst>
          </p:cNvPr>
          <p:cNvGrpSpPr/>
          <p:nvPr/>
        </p:nvGrpSpPr>
        <p:grpSpPr>
          <a:xfrm>
            <a:off x="859537" y="904942"/>
            <a:ext cx="2317788" cy="2207724"/>
            <a:chOff x="859537" y="904942"/>
            <a:chExt cx="2317788" cy="2207724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03D69EF-1BC9-3654-DA2F-52E90DEFD118}"/>
                </a:ext>
              </a:extLst>
            </p:cNvPr>
            <p:cNvGrpSpPr/>
            <p:nvPr/>
          </p:nvGrpSpPr>
          <p:grpSpPr>
            <a:xfrm>
              <a:off x="859537" y="904942"/>
              <a:ext cx="2317788" cy="2207724"/>
              <a:chOff x="695467" y="748664"/>
              <a:chExt cx="2645927" cy="2520280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2ADDE83F-88D0-736A-BA28-F206A0843A97}"/>
                  </a:ext>
                </a:extLst>
              </p:cNvPr>
              <p:cNvSpPr/>
              <p:nvPr/>
            </p:nvSpPr>
            <p:spPr>
              <a:xfrm>
                <a:off x="695467" y="748664"/>
                <a:ext cx="1574950" cy="2520280"/>
              </a:xfrm>
              <a:prstGeom prst="roundRect">
                <a:avLst>
                  <a:gd name="adj" fmla="val 6732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D8B5D8B3-3B61-541B-DED6-C864B85E67D4}"/>
                  </a:ext>
                </a:extLst>
              </p:cNvPr>
              <p:cNvSpPr/>
              <p:nvPr/>
            </p:nvSpPr>
            <p:spPr>
              <a:xfrm>
                <a:off x="806122" y="892556"/>
                <a:ext cx="1353640" cy="2241550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3AE10C3-F545-B2AD-2160-F4B3DA9AD8EB}"/>
                  </a:ext>
                </a:extLst>
              </p:cNvPr>
              <p:cNvSpPr/>
              <p:nvPr/>
            </p:nvSpPr>
            <p:spPr>
              <a:xfrm>
                <a:off x="2540231" y="1121047"/>
                <a:ext cx="801163" cy="1626690"/>
              </a:xfrm>
              <a:custGeom>
                <a:avLst/>
                <a:gdLst>
                  <a:gd name="csX0" fmla="*/ 102082 w 801163"/>
                  <a:gd name="csY0" fmla="*/ 386904 h 1626690"/>
                  <a:gd name="csX1" fmla="*/ 167032 w 801163"/>
                  <a:gd name="csY1" fmla="*/ 440493 h 1626690"/>
                  <a:gd name="csX2" fmla="*/ 320944 w 801163"/>
                  <a:gd name="csY2" fmla="*/ 812068 h 1626690"/>
                  <a:gd name="csX3" fmla="*/ 167032 w 801163"/>
                  <a:gd name="csY3" fmla="*/ 1183644 h 1626690"/>
                  <a:gd name="csX4" fmla="*/ 98987 w 801163"/>
                  <a:gd name="csY4" fmla="*/ 1239787 h 1626690"/>
                  <a:gd name="csX5" fmla="*/ 0 w 801163"/>
                  <a:gd name="csY5" fmla="*/ 1104070 h 1626690"/>
                  <a:gd name="csX6" fmla="*/ 47920 w 801163"/>
                  <a:gd name="csY6" fmla="*/ 1064532 h 1626690"/>
                  <a:gd name="csX7" fmla="*/ 152494 w 801163"/>
                  <a:gd name="csY7" fmla="*/ 812068 h 1626690"/>
                  <a:gd name="csX8" fmla="*/ 47920 w 801163"/>
                  <a:gd name="csY8" fmla="*/ 559605 h 1626690"/>
                  <a:gd name="csX9" fmla="*/ 3095 w 801163"/>
                  <a:gd name="csY9" fmla="*/ 522621 h 1626690"/>
                  <a:gd name="csX10" fmla="*/ 242012 w 801163"/>
                  <a:gd name="csY10" fmla="*/ 195051 h 1626690"/>
                  <a:gd name="csX11" fmla="*/ 335412 w 801163"/>
                  <a:gd name="csY11" fmla="*/ 272113 h 1626690"/>
                  <a:gd name="csX12" fmla="*/ 559069 w 801163"/>
                  <a:gd name="csY12" fmla="*/ 812068 h 1626690"/>
                  <a:gd name="csX13" fmla="*/ 335412 w 801163"/>
                  <a:gd name="csY13" fmla="*/ 1352023 h 1626690"/>
                  <a:gd name="csX14" fmla="*/ 238917 w 801163"/>
                  <a:gd name="csY14" fmla="*/ 1431639 h 1626690"/>
                  <a:gd name="csX15" fmla="*/ 139237 w 801163"/>
                  <a:gd name="csY15" fmla="*/ 1294973 h 1626690"/>
                  <a:gd name="csX16" fmla="*/ 215467 w 801163"/>
                  <a:gd name="csY16" fmla="*/ 1232078 h 1626690"/>
                  <a:gd name="csX17" fmla="*/ 389440 w 801163"/>
                  <a:gd name="csY17" fmla="*/ 812068 h 1626690"/>
                  <a:gd name="csX18" fmla="*/ 215467 w 801163"/>
                  <a:gd name="csY18" fmla="*/ 392059 h 1626690"/>
                  <a:gd name="csX19" fmla="*/ 142333 w 801163"/>
                  <a:gd name="csY19" fmla="*/ 331718 h 1626690"/>
                  <a:gd name="csX20" fmla="*/ 384275 w 801163"/>
                  <a:gd name="csY20" fmla="*/ 0 h 1626690"/>
                  <a:gd name="csX21" fmla="*/ 506599 w 801163"/>
                  <a:gd name="csY21" fmla="*/ 100927 h 1626690"/>
                  <a:gd name="csX22" fmla="*/ 801163 w 801163"/>
                  <a:gd name="csY22" fmla="*/ 812068 h 1626690"/>
                  <a:gd name="csX23" fmla="*/ 506599 w 801163"/>
                  <a:gd name="csY23" fmla="*/ 1523210 h 1626690"/>
                  <a:gd name="csX24" fmla="*/ 381180 w 801163"/>
                  <a:gd name="csY24" fmla="*/ 1626690 h 1626690"/>
                  <a:gd name="csX25" fmla="*/ 280700 w 801163"/>
                  <a:gd name="csY25" fmla="*/ 1488927 h 1626690"/>
                  <a:gd name="csX26" fmla="*/ 385691 w 801163"/>
                  <a:gd name="csY26" fmla="*/ 1402302 h 1626690"/>
                  <a:gd name="csX27" fmla="*/ 630173 w 801163"/>
                  <a:gd name="csY27" fmla="*/ 812068 h 1626690"/>
                  <a:gd name="csX28" fmla="*/ 385691 w 801163"/>
                  <a:gd name="csY28" fmla="*/ 221835 h 1626690"/>
                  <a:gd name="csX29" fmla="*/ 283796 w 801163"/>
                  <a:gd name="csY29" fmla="*/ 137764 h 162669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801163" h="1626690">
                    <a:moveTo>
                      <a:pt x="102082" y="386904"/>
                    </a:moveTo>
                    <a:lnTo>
                      <a:pt x="167032" y="440493"/>
                    </a:lnTo>
                    <a:cubicBezTo>
                      <a:pt x="262127" y="535587"/>
                      <a:pt x="320944" y="666959"/>
                      <a:pt x="320944" y="812068"/>
                    </a:cubicBezTo>
                    <a:cubicBezTo>
                      <a:pt x="320944" y="957177"/>
                      <a:pt x="262127" y="1088549"/>
                      <a:pt x="167032" y="1183644"/>
                    </a:cubicBezTo>
                    <a:lnTo>
                      <a:pt x="98987" y="1239787"/>
                    </a:lnTo>
                    <a:lnTo>
                      <a:pt x="0" y="1104070"/>
                    </a:lnTo>
                    <a:lnTo>
                      <a:pt x="47920" y="1064532"/>
                    </a:lnTo>
                    <a:cubicBezTo>
                      <a:pt x="112531" y="999921"/>
                      <a:pt x="152494" y="910661"/>
                      <a:pt x="152494" y="812068"/>
                    </a:cubicBezTo>
                    <a:cubicBezTo>
                      <a:pt x="152494" y="713475"/>
                      <a:pt x="112531" y="624216"/>
                      <a:pt x="47920" y="559605"/>
                    </a:cubicBezTo>
                    <a:lnTo>
                      <a:pt x="3095" y="522621"/>
                    </a:lnTo>
                    <a:close/>
                    <a:moveTo>
                      <a:pt x="242012" y="195051"/>
                    </a:moveTo>
                    <a:lnTo>
                      <a:pt x="335412" y="272113"/>
                    </a:lnTo>
                    <a:cubicBezTo>
                      <a:pt x="473599" y="410300"/>
                      <a:pt x="559069" y="601203"/>
                      <a:pt x="559069" y="812068"/>
                    </a:cubicBezTo>
                    <a:cubicBezTo>
                      <a:pt x="559069" y="1022934"/>
                      <a:pt x="473599" y="1213837"/>
                      <a:pt x="335412" y="1352023"/>
                    </a:cubicBezTo>
                    <a:lnTo>
                      <a:pt x="238917" y="1431639"/>
                    </a:lnTo>
                    <a:lnTo>
                      <a:pt x="139237" y="1294973"/>
                    </a:lnTo>
                    <a:lnTo>
                      <a:pt x="215467" y="1232078"/>
                    </a:lnTo>
                    <a:cubicBezTo>
                      <a:pt x="322957" y="1124588"/>
                      <a:pt x="389440" y="976092"/>
                      <a:pt x="389440" y="812068"/>
                    </a:cubicBezTo>
                    <a:cubicBezTo>
                      <a:pt x="389440" y="648044"/>
                      <a:pt x="322957" y="499548"/>
                      <a:pt x="215467" y="392059"/>
                    </a:cubicBezTo>
                    <a:lnTo>
                      <a:pt x="142333" y="331718"/>
                    </a:lnTo>
                    <a:close/>
                    <a:moveTo>
                      <a:pt x="384275" y="0"/>
                    </a:moveTo>
                    <a:lnTo>
                      <a:pt x="506599" y="100927"/>
                    </a:lnTo>
                    <a:cubicBezTo>
                      <a:pt x="688596" y="282924"/>
                      <a:pt x="801163" y="534350"/>
                      <a:pt x="801163" y="812068"/>
                    </a:cubicBezTo>
                    <a:cubicBezTo>
                      <a:pt x="801163" y="1089786"/>
                      <a:pt x="688596" y="1341213"/>
                      <a:pt x="506599" y="1523210"/>
                    </a:cubicBezTo>
                    <a:lnTo>
                      <a:pt x="381180" y="1626690"/>
                    </a:lnTo>
                    <a:lnTo>
                      <a:pt x="280700" y="1488927"/>
                    </a:lnTo>
                    <a:lnTo>
                      <a:pt x="385691" y="1402302"/>
                    </a:lnTo>
                    <a:cubicBezTo>
                      <a:pt x="536745" y="1251248"/>
                      <a:pt x="630173" y="1042569"/>
                      <a:pt x="630173" y="812068"/>
                    </a:cubicBezTo>
                    <a:cubicBezTo>
                      <a:pt x="630173" y="581568"/>
                      <a:pt x="536745" y="372889"/>
                      <a:pt x="385691" y="221835"/>
                    </a:cubicBezTo>
                    <a:lnTo>
                      <a:pt x="283796" y="13776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75DBFE4-E1DE-D0F7-8131-DA9A5AA96191}"/>
                </a:ext>
              </a:extLst>
            </p:cNvPr>
            <p:cNvSpPr/>
            <p:nvPr/>
          </p:nvSpPr>
          <p:spPr>
            <a:xfrm>
              <a:off x="1276587" y="1955026"/>
              <a:ext cx="540140" cy="509040"/>
            </a:xfrm>
            <a:custGeom>
              <a:avLst/>
              <a:gdLst>
                <a:gd name="csX0" fmla="*/ 661472 w 827721"/>
                <a:gd name="csY0" fmla="*/ 737279 h 780064"/>
                <a:gd name="csX1" fmla="*/ 702502 w 827721"/>
                <a:gd name="csY1" fmla="*/ 737279 h 780064"/>
                <a:gd name="csX2" fmla="*/ 702502 w 827721"/>
                <a:gd name="csY2" fmla="*/ 778310 h 780064"/>
                <a:gd name="csX3" fmla="*/ 661472 w 827721"/>
                <a:gd name="csY3" fmla="*/ 778310 h 780064"/>
                <a:gd name="csX4" fmla="*/ 641541 w 827721"/>
                <a:gd name="csY4" fmla="*/ 682084 h 780064"/>
                <a:gd name="csX5" fmla="*/ 682571 w 827721"/>
                <a:gd name="csY5" fmla="*/ 682084 h 780064"/>
                <a:gd name="csX6" fmla="*/ 682571 w 827721"/>
                <a:gd name="csY6" fmla="*/ 723115 h 780064"/>
                <a:gd name="csX7" fmla="*/ 641541 w 827721"/>
                <a:gd name="csY7" fmla="*/ 723115 h 780064"/>
                <a:gd name="csX8" fmla="*/ 402983 w 827721"/>
                <a:gd name="csY8" fmla="*/ 655451 h 780064"/>
                <a:gd name="csX9" fmla="*/ 455678 w 827721"/>
                <a:gd name="csY9" fmla="*/ 655451 h 780064"/>
                <a:gd name="csX10" fmla="*/ 455678 w 827721"/>
                <a:gd name="csY10" fmla="*/ 708147 h 780064"/>
                <a:gd name="csX11" fmla="*/ 402983 w 827721"/>
                <a:gd name="csY11" fmla="*/ 708147 h 780064"/>
                <a:gd name="csX12" fmla="*/ 764196 w 827721"/>
                <a:gd name="csY12" fmla="*/ 649888 h 780064"/>
                <a:gd name="csX13" fmla="*/ 805226 w 827721"/>
                <a:gd name="csY13" fmla="*/ 649888 h 780064"/>
                <a:gd name="csX14" fmla="*/ 805226 w 827721"/>
                <a:gd name="csY14" fmla="*/ 690918 h 780064"/>
                <a:gd name="csX15" fmla="*/ 764196 w 827721"/>
                <a:gd name="csY15" fmla="*/ 690918 h 780064"/>
                <a:gd name="csX16" fmla="*/ 574080 w 827721"/>
                <a:gd name="csY16" fmla="*/ 648354 h 780064"/>
                <a:gd name="csX17" fmla="*/ 615111 w 827721"/>
                <a:gd name="csY17" fmla="*/ 648354 h 780064"/>
                <a:gd name="csX18" fmla="*/ 615111 w 827721"/>
                <a:gd name="csY18" fmla="*/ 682552 h 780064"/>
                <a:gd name="csX19" fmla="*/ 634540 w 827721"/>
                <a:gd name="csY19" fmla="*/ 682552 h 780064"/>
                <a:gd name="csX20" fmla="*/ 634540 w 827721"/>
                <a:gd name="csY20" fmla="*/ 711989 h 780064"/>
                <a:gd name="csX21" fmla="*/ 622777 w 827721"/>
                <a:gd name="csY21" fmla="*/ 711989 h 780064"/>
                <a:gd name="csX22" fmla="*/ 622777 w 827721"/>
                <a:gd name="csY22" fmla="*/ 752245 h 780064"/>
                <a:gd name="csX23" fmla="*/ 581746 w 827721"/>
                <a:gd name="csY23" fmla="*/ 752245 h 780064"/>
                <a:gd name="csX24" fmla="*/ 581746 w 827721"/>
                <a:gd name="csY24" fmla="*/ 711215 h 780064"/>
                <a:gd name="csX25" fmla="*/ 605103 w 827721"/>
                <a:gd name="csY25" fmla="*/ 711215 h 780064"/>
                <a:gd name="csX26" fmla="*/ 605103 w 827721"/>
                <a:gd name="csY26" fmla="*/ 689385 h 780064"/>
                <a:gd name="csX27" fmla="*/ 574080 w 827721"/>
                <a:gd name="csY27" fmla="*/ 689385 h 780064"/>
                <a:gd name="csX28" fmla="*/ 75332 w 827721"/>
                <a:gd name="csY28" fmla="*/ 599902 h 780064"/>
                <a:gd name="csX29" fmla="*/ 178310 w 827721"/>
                <a:gd name="csY29" fmla="*/ 599902 h 780064"/>
                <a:gd name="csX30" fmla="*/ 178310 w 827721"/>
                <a:gd name="csY30" fmla="*/ 702880 h 780064"/>
                <a:gd name="csX31" fmla="*/ 75332 w 827721"/>
                <a:gd name="csY31" fmla="*/ 702880 h 780064"/>
                <a:gd name="csX32" fmla="*/ 34852 w 827721"/>
                <a:gd name="csY32" fmla="*/ 559422 h 780064"/>
                <a:gd name="csX33" fmla="*/ 34852 w 827721"/>
                <a:gd name="csY33" fmla="*/ 743360 h 780064"/>
                <a:gd name="csX34" fmla="*/ 218790 w 827721"/>
                <a:gd name="csY34" fmla="*/ 743360 h 780064"/>
                <a:gd name="csX35" fmla="*/ 218790 w 827721"/>
                <a:gd name="csY35" fmla="*/ 559422 h 780064"/>
                <a:gd name="csX36" fmla="*/ 608680 w 827721"/>
                <a:gd name="csY36" fmla="*/ 524503 h 780064"/>
                <a:gd name="csX37" fmla="*/ 656248 w 827721"/>
                <a:gd name="csY37" fmla="*/ 524503 h 780064"/>
                <a:gd name="csX38" fmla="*/ 656248 w 827721"/>
                <a:gd name="csY38" fmla="*/ 572072 h 780064"/>
                <a:gd name="csX39" fmla="*/ 608680 w 827721"/>
                <a:gd name="csY39" fmla="*/ 572072 h 780064"/>
                <a:gd name="csX40" fmla="*/ 0 w 827721"/>
                <a:gd name="csY40" fmla="*/ 523875 h 780064"/>
                <a:gd name="csX41" fmla="*/ 253641 w 827721"/>
                <a:gd name="csY41" fmla="*/ 523875 h 780064"/>
                <a:gd name="csX42" fmla="*/ 253641 w 827721"/>
                <a:gd name="csY42" fmla="*/ 777516 h 780064"/>
                <a:gd name="csX43" fmla="*/ 0 w 827721"/>
                <a:gd name="csY43" fmla="*/ 777516 h 780064"/>
                <a:gd name="csX44" fmla="*/ 290746 w 827721"/>
                <a:gd name="csY44" fmla="*/ 523523 h 780064"/>
                <a:gd name="csX45" fmla="*/ 343441 w 827721"/>
                <a:gd name="csY45" fmla="*/ 523523 h 780064"/>
                <a:gd name="csX46" fmla="*/ 343441 w 827721"/>
                <a:gd name="csY46" fmla="*/ 576218 h 780064"/>
                <a:gd name="csX47" fmla="*/ 290746 w 827721"/>
                <a:gd name="csY47" fmla="*/ 576218 h 780064"/>
                <a:gd name="csX48" fmla="*/ 589981 w 827721"/>
                <a:gd name="csY48" fmla="*/ 505804 h 780064"/>
                <a:gd name="csX49" fmla="*/ 589981 w 827721"/>
                <a:gd name="csY49" fmla="*/ 590771 h 780064"/>
                <a:gd name="csX50" fmla="*/ 674947 w 827721"/>
                <a:gd name="csY50" fmla="*/ 590771 h 780064"/>
                <a:gd name="csX51" fmla="*/ 674947 w 827721"/>
                <a:gd name="csY51" fmla="*/ 505804 h 780064"/>
                <a:gd name="csX52" fmla="*/ 446254 w 827721"/>
                <a:gd name="csY52" fmla="*/ 502394 h 780064"/>
                <a:gd name="csX53" fmla="*/ 518248 w 827721"/>
                <a:gd name="csY53" fmla="*/ 502394 h 780064"/>
                <a:gd name="csX54" fmla="*/ 518248 w 827721"/>
                <a:gd name="csY54" fmla="*/ 574388 h 780064"/>
                <a:gd name="csX55" fmla="*/ 480835 w 827721"/>
                <a:gd name="csY55" fmla="*/ 574388 h 780064"/>
                <a:gd name="csX56" fmla="*/ 480835 w 827721"/>
                <a:gd name="csY56" fmla="*/ 625817 h 780064"/>
                <a:gd name="csX57" fmla="*/ 499185 w 827721"/>
                <a:gd name="csY57" fmla="*/ 625817 h 780064"/>
                <a:gd name="csX58" fmla="*/ 499185 w 827721"/>
                <a:gd name="csY58" fmla="*/ 659849 h 780064"/>
                <a:gd name="csX59" fmla="*/ 518088 w 827721"/>
                <a:gd name="csY59" fmla="*/ 659849 h 780064"/>
                <a:gd name="csX60" fmla="*/ 518088 w 827721"/>
                <a:gd name="csY60" fmla="*/ 697656 h 780064"/>
                <a:gd name="csX61" fmla="*/ 480282 w 827721"/>
                <a:gd name="csY61" fmla="*/ 697656 h 780064"/>
                <a:gd name="csX62" fmla="*/ 480282 w 827721"/>
                <a:gd name="csY62" fmla="*/ 663623 h 780064"/>
                <a:gd name="csX63" fmla="*/ 461379 w 827721"/>
                <a:gd name="csY63" fmla="*/ 663623 h 780064"/>
                <a:gd name="csX64" fmla="*/ 461379 w 827721"/>
                <a:gd name="csY64" fmla="*/ 627552 h 780064"/>
                <a:gd name="csX65" fmla="*/ 427434 w 827721"/>
                <a:gd name="csY65" fmla="*/ 627552 h 780064"/>
                <a:gd name="csX66" fmla="*/ 427434 w 827721"/>
                <a:gd name="csY66" fmla="*/ 653705 h 780064"/>
                <a:gd name="csX67" fmla="*/ 373863 w 827721"/>
                <a:gd name="csY67" fmla="*/ 653705 h 780064"/>
                <a:gd name="csX68" fmla="*/ 373863 w 827721"/>
                <a:gd name="csY68" fmla="*/ 699231 h 780064"/>
                <a:gd name="csX69" fmla="*/ 378284 w 827721"/>
                <a:gd name="csY69" fmla="*/ 699231 h 780064"/>
                <a:gd name="csX70" fmla="*/ 378284 w 827721"/>
                <a:gd name="csY70" fmla="*/ 737037 h 780064"/>
                <a:gd name="csX71" fmla="*/ 340478 w 827721"/>
                <a:gd name="csY71" fmla="*/ 737037 h 780064"/>
                <a:gd name="csX72" fmla="*/ 340478 w 827721"/>
                <a:gd name="csY72" fmla="*/ 714338 h 780064"/>
                <a:gd name="csX73" fmla="*/ 288493 w 827721"/>
                <a:gd name="csY73" fmla="*/ 714338 h 780064"/>
                <a:gd name="csX74" fmla="*/ 288493 w 827721"/>
                <a:gd name="csY74" fmla="*/ 628969 h 780064"/>
                <a:gd name="csX75" fmla="*/ 355441 w 827721"/>
                <a:gd name="csY75" fmla="*/ 628969 h 780064"/>
                <a:gd name="csX76" fmla="*/ 355441 w 827721"/>
                <a:gd name="csY76" fmla="*/ 581711 h 780064"/>
                <a:gd name="csX77" fmla="*/ 408841 w 827721"/>
                <a:gd name="csY77" fmla="*/ 581711 h 780064"/>
                <a:gd name="csX78" fmla="*/ 408841 w 827721"/>
                <a:gd name="csY78" fmla="*/ 555558 h 780064"/>
                <a:gd name="csX79" fmla="*/ 446254 w 827721"/>
                <a:gd name="csY79" fmla="*/ 555558 h 780064"/>
                <a:gd name="csX80" fmla="*/ 361633 w 827721"/>
                <a:gd name="csY80" fmla="*/ 497925 h 780064"/>
                <a:gd name="csX81" fmla="*/ 414328 w 827721"/>
                <a:gd name="csY81" fmla="*/ 497925 h 780064"/>
                <a:gd name="csX82" fmla="*/ 414328 w 827721"/>
                <a:gd name="csY82" fmla="*/ 550621 h 780064"/>
                <a:gd name="csX83" fmla="*/ 361633 w 827721"/>
                <a:gd name="csY83" fmla="*/ 550621 h 780064"/>
                <a:gd name="csX84" fmla="*/ 573881 w 827721"/>
                <a:gd name="csY84" fmla="*/ 489384 h 780064"/>
                <a:gd name="csX85" fmla="*/ 691046 w 827721"/>
                <a:gd name="csY85" fmla="*/ 489384 h 780064"/>
                <a:gd name="csX86" fmla="*/ 691046 w 827721"/>
                <a:gd name="csY86" fmla="*/ 601169 h 780064"/>
                <a:gd name="csX87" fmla="*/ 701077 w 827721"/>
                <a:gd name="csY87" fmla="*/ 601169 h 780064"/>
                <a:gd name="csX88" fmla="*/ 701077 w 827721"/>
                <a:gd name="csY88" fmla="*/ 630300 h 780064"/>
                <a:gd name="csX89" fmla="*/ 741122 w 827721"/>
                <a:gd name="csY89" fmla="*/ 630300 h 780064"/>
                <a:gd name="csX90" fmla="*/ 741122 w 827721"/>
                <a:gd name="csY90" fmla="*/ 616012 h 780064"/>
                <a:gd name="csX91" fmla="*/ 767620 w 827721"/>
                <a:gd name="csY91" fmla="*/ 616012 h 780064"/>
                <a:gd name="csX92" fmla="*/ 767620 w 827721"/>
                <a:gd name="csY92" fmla="*/ 601293 h 780064"/>
                <a:gd name="csX93" fmla="*/ 797057 w 827721"/>
                <a:gd name="csY93" fmla="*/ 601293 h 780064"/>
                <a:gd name="csX94" fmla="*/ 797057 w 827721"/>
                <a:gd name="csY94" fmla="*/ 630730 h 780064"/>
                <a:gd name="csX95" fmla="*/ 770559 w 827721"/>
                <a:gd name="csY95" fmla="*/ 630730 h 780064"/>
                <a:gd name="csX96" fmla="*/ 770559 w 827721"/>
                <a:gd name="csY96" fmla="*/ 645449 h 780064"/>
                <a:gd name="csX97" fmla="*/ 742472 w 827721"/>
                <a:gd name="csY97" fmla="*/ 645449 h 780064"/>
                <a:gd name="csX98" fmla="*/ 742472 w 827721"/>
                <a:gd name="csY98" fmla="*/ 671879 h 780064"/>
                <a:gd name="csX99" fmla="*/ 762836 w 827721"/>
                <a:gd name="csY99" fmla="*/ 671879 h 780064"/>
                <a:gd name="csX100" fmla="*/ 762836 w 827721"/>
                <a:gd name="csY100" fmla="*/ 713592 h 780064"/>
                <a:gd name="csX101" fmla="*/ 798284 w 827721"/>
                <a:gd name="csY101" fmla="*/ 713592 h 780064"/>
                <a:gd name="csX102" fmla="*/ 798284 w 827721"/>
                <a:gd name="csY102" fmla="*/ 710150 h 780064"/>
                <a:gd name="csX103" fmla="*/ 827721 w 827721"/>
                <a:gd name="csY103" fmla="*/ 710150 h 780064"/>
                <a:gd name="csX104" fmla="*/ 827721 w 827721"/>
                <a:gd name="csY104" fmla="*/ 739587 h 780064"/>
                <a:gd name="csX105" fmla="*/ 810047 w 827721"/>
                <a:gd name="csY105" fmla="*/ 739587 h 780064"/>
                <a:gd name="csX106" fmla="*/ 810047 w 827721"/>
                <a:gd name="csY106" fmla="*/ 780064 h 780064"/>
                <a:gd name="csX107" fmla="*/ 743575 w 827721"/>
                <a:gd name="csY107" fmla="*/ 780064 h 780064"/>
                <a:gd name="csX108" fmla="*/ 743575 w 827721"/>
                <a:gd name="csY108" fmla="*/ 727936 h 780064"/>
                <a:gd name="csX109" fmla="*/ 706779 w 827721"/>
                <a:gd name="csY109" fmla="*/ 727936 h 780064"/>
                <a:gd name="csX110" fmla="*/ 706779 w 827721"/>
                <a:gd name="csY110" fmla="*/ 686356 h 780064"/>
                <a:gd name="csX111" fmla="*/ 686416 w 827721"/>
                <a:gd name="csY111" fmla="*/ 686356 h 780064"/>
                <a:gd name="csX112" fmla="*/ 686416 w 827721"/>
                <a:gd name="csY112" fmla="*/ 657226 h 780064"/>
                <a:gd name="csX113" fmla="*/ 645020 w 827721"/>
                <a:gd name="csY113" fmla="*/ 657226 h 780064"/>
                <a:gd name="csX114" fmla="*/ 645020 w 827721"/>
                <a:gd name="csY114" fmla="*/ 606549 h 780064"/>
                <a:gd name="csX115" fmla="*/ 573881 w 827721"/>
                <a:gd name="csY115" fmla="*/ 606549 h 780064"/>
                <a:gd name="csX116" fmla="*/ 536295 w 827721"/>
                <a:gd name="csY116" fmla="*/ 425432 h 780064"/>
                <a:gd name="csX117" fmla="*/ 588991 w 827721"/>
                <a:gd name="csY117" fmla="*/ 425432 h 780064"/>
                <a:gd name="csX118" fmla="*/ 588991 w 827721"/>
                <a:gd name="csY118" fmla="*/ 478128 h 780064"/>
                <a:gd name="csX119" fmla="*/ 536295 w 827721"/>
                <a:gd name="csY119" fmla="*/ 478128 h 780064"/>
                <a:gd name="csX120" fmla="*/ 49888 w 827721"/>
                <a:gd name="csY120" fmla="*/ 361847 h 780064"/>
                <a:gd name="csX121" fmla="*/ 110120 w 827721"/>
                <a:gd name="csY121" fmla="*/ 361847 h 780064"/>
                <a:gd name="csX122" fmla="*/ 110120 w 827721"/>
                <a:gd name="csY122" fmla="*/ 422079 h 780064"/>
                <a:gd name="csX123" fmla="*/ 49888 w 827721"/>
                <a:gd name="csY123" fmla="*/ 422079 h 780064"/>
                <a:gd name="csX124" fmla="*/ 510697 w 827721"/>
                <a:gd name="csY124" fmla="*/ 354546 h 780064"/>
                <a:gd name="csX125" fmla="*/ 563392 w 827721"/>
                <a:gd name="csY125" fmla="*/ 354546 h 780064"/>
                <a:gd name="csX126" fmla="*/ 563392 w 827721"/>
                <a:gd name="csY126" fmla="*/ 407241 h 780064"/>
                <a:gd name="csX127" fmla="*/ 510697 w 827721"/>
                <a:gd name="csY127" fmla="*/ 407241 h 780064"/>
                <a:gd name="csX128" fmla="*/ 229943 w 827721"/>
                <a:gd name="csY128" fmla="*/ 314583 h 780064"/>
                <a:gd name="csX129" fmla="*/ 290175 w 827721"/>
                <a:gd name="csY129" fmla="*/ 314583 h 780064"/>
                <a:gd name="csX130" fmla="*/ 290175 w 827721"/>
                <a:gd name="csY130" fmla="*/ 374815 h 780064"/>
                <a:gd name="csX131" fmla="*/ 229943 w 827721"/>
                <a:gd name="csY131" fmla="*/ 374815 h 780064"/>
                <a:gd name="csX132" fmla="*/ 668223 w 827721"/>
                <a:gd name="csY132" fmla="*/ 313195 h 780064"/>
                <a:gd name="csX133" fmla="*/ 720919 w 827721"/>
                <a:gd name="csY133" fmla="*/ 313195 h 780064"/>
                <a:gd name="csX134" fmla="*/ 720919 w 827721"/>
                <a:gd name="csY134" fmla="*/ 365891 h 780064"/>
                <a:gd name="csX135" fmla="*/ 668223 w 827721"/>
                <a:gd name="csY135" fmla="*/ 365891 h 780064"/>
                <a:gd name="csX136" fmla="*/ 317720 w 827721"/>
                <a:gd name="csY136" fmla="*/ 271821 h 780064"/>
                <a:gd name="csX137" fmla="*/ 377952 w 827721"/>
                <a:gd name="csY137" fmla="*/ 271821 h 780064"/>
                <a:gd name="csX138" fmla="*/ 377952 w 827721"/>
                <a:gd name="csY138" fmla="*/ 332053 h 780064"/>
                <a:gd name="csX139" fmla="*/ 343665 w 827721"/>
                <a:gd name="csY139" fmla="*/ 332053 h 780064"/>
                <a:gd name="csX140" fmla="*/ 343665 w 827721"/>
                <a:gd name="csY140" fmla="*/ 364099 h 780064"/>
                <a:gd name="csX141" fmla="*/ 389205 w 827721"/>
                <a:gd name="csY141" fmla="*/ 364099 h 780064"/>
                <a:gd name="csX142" fmla="*/ 389205 w 827721"/>
                <a:gd name="csY142" fmla="*/ 424330 h 780064"/>
                <a:gd name="csX143" fmla="*/ 376916 w 827721"/>
                <a:gd name="csY143" fmla="*/ 424330 h 780064"/>
                <a:gd name="csX144" fmla="*/ 376916 w 827721"/>
                <a:gd name="csY144" fmla="*/ 451128 h 780064"/>
                <a:gd name="csX145" fmla="*/ 404953 w 827721"/>
                <a:gd name="csY145" fmla="*/ 451128 h 780064"/>
                <a:gd name="csX146" fmla="*/ 404953 w 827721"/>
                <a:gd name="csY146" fmla="*/ 411286 h 780064"/>
                <a:gd name="csX147" fmla="*/ 433903 w 827721"/>
                <a:gd name="csY147" fmla="*/ 411286 h 780064"/>
                <a:gd name="csX148" fmla="*/ 433903 w 827721"/>
                <a:gd name="csY148" fmla="*/ 391957 h 780064"/>
                <a:gd name="csX149" fmla="*/ 463900 w 827721"/>
                <a:gd name="csY149" fmla="*/ 391957 h 780064"/>
                <a:gd name="csX150" fmla="*/ 463900 w 827721"/>
                <a:gd name="csY150" fmla="*/ 363921 h 780064"/>
                <a:gd name="csX151" fmla="*/ 424058 w 827721"/>
                <a:gd name="csY151" fmla="*/ 363921 h 780064"/>
                <a:gd name="csX152" fmla="*/ 424058 w 827721"/>
                <a:gd name="csY152" fmla="*/ 311226 h 780064"/>
                <a:gd name="csX153" fmla="*/ 476753 w 827721"/>
                <a:gd name="csY153" fmla="*/ 311226 h 780064"/>
                <a:gd name="csX154" fmla="*/ 476753 w 827721"/>
                <a:gd name="csY154" fmla="*/ 355146 h 780064"/>
                <a:gd name="csX155" fmla="*/ 501706 w 827721"/>
                <a:gd name="csY155" fmla="*/ 355146 h 780064"/>
                <a:gd name="csX156" fmla="*/ 501706 w 827721"/>
                <a:gd name="csY156" fmla="*/ 392952 h 780064"/>
                <a:gd name="csX157" fmla="*/ 486598 w 827721"/>
                <a:gd name="csY157" fmla="*/ 392952 h 780064"/>
                <a:gd name="csX158" fmla="*/ 486598 w 827721"/>
                <a:gd name="csY158" fmla="*/ 444653 h 780064"/>
                <a:gd name="csX159" fmla="*/ 457648 w 827721"/>
                <a:gd name="csY159" fmla="*/ 444653 h 780064"/>
                <a:gd name="csX160" fmla="*/ 457648 w 827721"/>
                <a:gd name="csY160" fmla="*/ 463981 h 780064"/>
                <a:gd name="csX161" fmla="*/ 413728 w 827721"/>
                <a:gd name="csY161" fmla="*/ 463981 h 780064"/>
                <a:gd name="csX162" fmla="*/ 413728 w 827721"/>
                <a:gd name="csY162" fmla="*/ 488934 h 780064"/>
                <a:gd name="csX163" fmla="*/ 375922 w 827721"/>
                <a:gd name="csY163" fmla="*/ 488934 h 780064"/>
                <a:gd name="csX164" fmla="*/ 375922 w 827721"/>
                <a:gd name="csY164" fmla="*/ 473827 h 780064"/>
                <a:gd name="csX165" fmla="*/ 324221 w 827721"/>
                <a:gd name="csY165" fmla="*/ 473827 h 780064"/>
                <a:gd name="csX166" fmla="*/ 324221 w 827721"/>
                <a:gd name="csY166" fmla="*/ 421131 h 780064"/>
                <a:gd name="csX167" fmla="*/ 328973 w 827721"/>
                <a:gd name="csY167" fmla="*/ 421131 h 780064"/>
                <a:gd name="csX168" fmla="*/ 328973 w 827721"/>
                <a:gd name="csY168" fmla="*/ 374129 h 780064"/>
                <a:gd name="csX169" fmla="*/ 300451 w 827721"/>
                <a:gd name="csY169" fmla="*/ 374129 h 780064"/>
                <a:gd name="csX170" fmla="*/ 300451 w 827721"/>
                <a:gd name="csY170" fmla="*/ 330916 h 780064"/>
                <a:gd name="csX171" fmla="*/ 317720 w 827721"/>
                <a:gd name="csY171" fmla="*/ 330916 h 780064"/>
                <a:gd name="csX172" fmla="*/ 587160 w 827721"/>
                <a:gd name="csY172" fmla="*/ 253641 h 780064"/>
                <a:gd name="csX173" fmla="*/ 587160 w 827721"/>
                <a:gd name="csY173" fmla="*/ 288038 h 780064"/>
                <a:gd name="csX174" fmla="*/ 638589 w 827721"/>
                <a:gd name="csY174" fmla="*/ 288038 h 780064"/>
                <a:gd name="csX175" fmla="*/ 638589 w 827721"/>
                <a:gd name="csY175" fmla="*/ 269689 h 780064"/>
                <a:gd name="csX176" fmla="*/ 672622 w 827721"/>
                <a:gd name="csY176" fmla="*/ 269689 h 780064"/>
                <a:gd name="csX177" fmla="*/ 672622 w 827721"/>
                <a:gd name="csY177" fmla="*/ 253641 h 780064"/>
                <a:gd name="csX178" fmla="*/ 548801 w 827721"/>
                <a:gd name="csY178" fmla="*/ 217850 h 780064"/>
                <a:gd name="csX179" fmla="*/ 548801 w 827721"/>
                <a:gd name="csY179" fmla="*/ 250626 h 780064"/>
                <a:gd name="csX180" fmla="*/ 571500 w 827721"/>
                <a:gd name="csY180" fmla="*/ 250626 h 780064"/>
                <a:gd name="csX181" fmla="*/ 571500 w 827721"/>
                <a:gd name="csY181" fmla="*/ 217850 h 780064"/>
                <a:gd name="csX182" fmla="*/ 357986 w 827721"/>
                <a:gd name="csY182" fmla="*/ 214886 h 780064"/>
                <a:gd name="csX183" fmla="*/ 410681 w 827721"/>
                <a:gd name="csY183" fmla="*/ 214886 h 780064"/>
                <a:gd name="csX184" fmla="*/ 410681 w 827721"/>
                <a:gd name="csY184" fmla="*/ 267582 h 780064"/>
                <a:gd name="csX185" fmla="*/ 357986 w 827721"/>
                <a:gd name="csY185" fmla="*/ 267582 h 780064"/>
                <a:gd name="csX186" fmla="*/ 253641 w 827721"/>
                <a:gd name="csY186" fmla="*/ 153375 h 780064"/>
                <a:gd name="csX187" fmla="*/ 253641 w 827721"/>
                <a:gd name="csY187" fmla="*/ 233559 h 780064"/>
                <a:gd name="csX188" fmla="*/ 255594 w 827721"/>
                <a:gd name="csY188" fmla="*/ 233559 h 780064"/>
                <a:gd name="csX189" fmla="*/ 255594 w 827721"/>
                <a:gd name="csY189" fmla="*/ 181411 h 780064"/>
                <a:gd name="csX190" fmla="*/ 285591 w 827721"/>
                <a:gd name="csY190" fmla="*/ 181411 h 780064"/>
                <a:gd name="csX191" fmla="*/ 285591 w 827721"/>
                <a:gd name="csY191" fmla="*/ 153375 h 780064"/>
                <a:gd name="csX192" fmla="*/ 332388 w 827721"/>
                <a:gd name="csY192" fmla="*/ 144000 h 780064"/>
                <a:gd name="csX193" fmla="*/ 385083 w 827721"/>
                <a:gd name="csY193" fmla="*/ 144000 h 780064"/>
                <a:gd name="csX194" fmla="*/ 385083 w 827721"/>
                <a:gd name="csY194" fmla="*/ 196695 h 780064"/>
                <a:gd name="csX195" fmla="*/ 332388 w 827721"/>
                <a:gd name="csY195" fmla="*/ 196695 h 780064"/>
                <a:gd name="csX196" fmla="*/ 489914 w 827721"/>
                <a:gd name="csY196" fmla="*/ 102649 h 780064"/>
                <a:gd name="csX197" fmla="*/ 542609 w 827721"/>
                <a:gd name="csY197" fmla="*/ 102649 h 780064"/>
                <a:gd name="csX198" fmla="*/ 542609 w 827721"/>
                <a:gd name="csY198" fmla="*/ 155345 h 780064"/>
                <a:gd name="csX199" fmla="*/ 489914 w 827721"/>
                <a:gd name="csY199" fmla="*/ 155345 h 780064"/>
                <a:gd name="csX200" fmla="*/ 646832 w 827721"/>
                <a:gd name="csY200" fmla="*/ 76027 h 780064"/>
                <a:gd name="csX201" fmla="*/ 749810 w 827721"/>
                <a:gd name="csY201" fmla="*/ 76027 h 780064"/>
                <a:gd name="csX202" fmla="*/ 749810 w 827721"/>
                <a:gd name="csY202" fmla="*/ 179005 h 780064"/>
                <a:gd name="csX203" fmla="*/ 646832 w 827721"/>
                <a:gd name="csY203" fmla="*/ 179005 h 780064"/>
                <a:gd name="csX204" fmla="*/ 75332 w 827721"/>
                <a:gd name="csY204" fmla="*/ 76027 h 780064"/>
                <a:gd name="csX205" fmla="*/ 178310 w 827721"/>
                <a:gd name="csY205" fmla="*/ 76027 h 780064"/>
                <a:gd name="csX206" fmla="*/ 178310 w 827721"/>
                <a:gd name="csY206" fmla="*/ 179005 h 780064"/>
                <a:gd name="csX207" fmla="*/ 75332 w 827721"/>
                <a:gd name="csY207" fmla="*/ 179005 h 780064"/>
                <a:gd name="csX208" fmla="*/ 606352 w 827721"/>
                <a:gd name="csY208" fmla="*/ 35547 h 780064"/>
                <a:gd name="csX209" fmla="*/ 606352 w 827721"/>
                <a:gd name="csY209" fmla="*/ 219485 h 780064"/>
                <a:gd name="csX210" fmla="*/ 790290 w 827721"/>
                <a:gd name="csY210" fmla="*/ 219485 h 780064"/>
                <a:gd name="csX211" fmla="*/ 790290 w 827721"/>
                <a:gd name="csY211" fmla="*/ 35547 h 780064"/>
                <a:gd name="csX212" fmla="*/ 34852 w 827721"/>
                <a:gd name="csY212" fmla="*/ 35547 h 780064"/>
                <a:gd name="csX213" fmla="*/ 34852 w 827721"/>
                <a:gd name="csY213" fmla="*/ 219485 h 780064"/>
                <a:gd name="csX214" fmla="*/ 218790 w 827721"/>
                <a:gd name="csY214" fmla="*/ 219485 h 780064"/>
                <a:gd name="csX215" fmla="*/ 218790 w 827721"/>
                <a:gd name="csY215" fmla="*/ 35547 h 780064"/>
                <a:gd name="csX216" fmla="*/ 571500 w 827721"/>
                <a:gd name="csY216" fmla="*/ 0 h 780064"/>
                <a:gd name="csX217" fmla="*/ 825141 w 827721"/>
                <a:gd name="csY217" fmla="*/ 0 h 780064"/>
                <a:gd name="csX218" fmla="*/ 825141 w 827721"/>
                <a:gd name="csY218" fmla="*/ 253641 h 780064"/>
                <a:gd name="csX219" fmla="*/ 710428 w 827721"/>
                <a:gd name="csY219" fmla="*/ 253641 h 780064"/>
                <a:gd name="csX220" fmla="*/ 710428 w 827721"/>
                <a:gd name="csY220" fmla="*/ 288592 h 780064"/>
                <a:gd name="csX221" fmla="*/ 676396 w 827721"/>
                <a:gd name="csY221" fmla="*/ 288592 h 780064"/>
                <a:gd name="csX222" fmla="*/ 676396 w 827721"/>
                <a:gd name="csY222" fmla="*/ 307495 h 780064"/>
                <a:gd name="csX223" fmla="*/ 640324 w 827721"/>
                <a:gd name="csY223" fmla="*/ 307495 h 780064"/>
                <a:gd name="csX224" fmla="*/ 640324 w 827721"/>
                <a:gd name="csY224" fmla="*/ 341439 h 780064"/>
                <a:gd name="csX225" fmla="*/ 666477 w 827721"/>
                <a:gd name="csY225" fmla="*/ 341439 h 780064"/>
                <a:gd name="csX226" fmla="*/ 666477 w 827721"/>
                <a:gd name="csY226" fmla="*/ 395011 h 780064"/>
                <a:gd name="csX227" fmla="*/ 712003 w 827721"/>
                <a:gd name="csY227" fmla="*/ 395011 h 780064"/>
                <a:gd name="csX228" fmla="*/ 712003 w 827721"/>
                <a:gd name="csY228" fmla="*/ 390590 h 780064"/>
                <a:gd name="csX229" fmla="*/ 749809 w 827721"/>
                <a:gd name="csY229" fmla="*/ 390590 h 780064"/>
                <a:gd name="csX230" fmla="*/ 749809 w 827721"/>
                <a:gd name="csY230" fmla="*/ 428396 h 780064"/>
                <a:gd name="csX231" fmla="*/ 727111 w 827721"/>
                <a:gd name="csY231" fmla="*/ 428396 h 780064"/>
                <a:gd name="csX232" fmla="*/ 727111 w 827721"/>
                <a:gd name="csY232" fmla="*/ 480381 h 780064"/>
                <a:gd name="csX233" fmla="*/ 641741 w 827721"/>
                <a:gd name="csY233" fmla="*/ 480381 h 780064"/>
                <a:gd name="csX234" fmla="*/ 641741 w 827721"/>
                <a:gd name="csY234" fmla="*/ 413433 h 780064"/>
                <a:gd name="csX235" fmla="*/ 594483 w 827721"/>
                <a:gd name="csY235" fmla="*/ 413433 h 780064"/>
                <a:gd name="csX236" fmla="*/ 594483 w 827721"/>
                <a:gd name="csY236" fmla="*/ 360032 h 780064"/>
                <a:gd name="csX237" fmla="*/ 568330 w 827721"/>
                <a:gd name="csY237" fmla="*/ 360032 h 780064"/>
                <a:gd name="csX238" fmla="*/ 568330 w 827721"/>
                <a:gd name="csY238" fmla="*/ 322620 h 780064"/>
                <a:gd name="csX239" fmla="*/ 515166 w 827721"/>
                <a:gd name="csY239" fmla="*/ 322620 h 780064"/>
                <a:gd name="csX240" fmla="*/ 515166 w 827721"/>
                <a:gd name="csY240" fmla="*/ 269835 h 780064"/>
                <a:gd name="csX241" fmla="*/ 463431 w 827721"/>
                <a:gd name="csY241" fmla="*/ 269835 h 780064"/>
                <a:gd name="csX242" fmla="*/ 463431 w 827721"/>
                <a:gd name="csY242" fmla="*/ 202887 h 780064"/>
                <a:gd name="csX243" fmla="*/ 416174 w 827721"/>
                <a:gd name="csY243" fmla="*/ 202887 h 780064"/>
                <a:gd name="csX244" fmla="*/ 416174 w 827721"/>
                <a:gd name="csY244" fmla="*/ 149486 h 780064"/>
                <a:gd name="csX245" fmla="*/ 390021 w 827721"/>
                <a:gd name="csY245" fmla="*/ 149486 h 780064"/>
                <a:gd name="csX246" fmla="*/ 390021 w 827721"/>
                <a:gd name="csY246" fmla="*/ 112074 h 780064"/>
                <a:gd name="csX247" fmla="*/ 336857 w 827721"/>
                <a:gd name="csY247" fmla="*/ 112074 h 780064"/>
                <a:gd name="csX248" fmla="*/ 336857 w 827721"/>
                <a:gd name="csY248" fmla="*/ 40080 h 780064"/>
                <a:gd name="csX249" fmla="*/ 408850 w 827721"/>
                <a:gd name="csY249" fmla="*/ 40080 h 780064"/>
                <a:gd name="csX250" fmla="*/ 408850 w 827721"/>
                <a:gd name="csY250" fmla="*/ 77492 h 780064"/>
                <a:gd name="csX251" fmla="*/ 460280 w 827721"/>
                <a:gd name="csY251" fmla="*/ 77492 h 780064"/>
                <a:gd name="csX252" fmla="*/ 460280 w 827721"/>
                <a:gd name="csY252" fmla="*/ 59143 h 780064"/>
                <a:gd name="csX253" fmla="*/ 494312 w 827721"/>
                <a:gd name="csY253" fmla="*/ 59143 h 780064"/>
                <a:gd name="csX254" fmla="*/ 494312 w 827721"/>
                <a:gd name="csY254" fmla="*/ 40240 h 780064"/>
                <a:gd name="csX255" fmla="*/ 532118 w 827721"/>
                <a:gd name="csY255" fmla="*/ 40240 h 780064"/>
                <a:gd name="csX256" fmla="*/ 532118 w 827721"/>
                <a:gd name="csY256" fmla="*/ 78046 h 780064"/>
                <a:gd name="csX257" fmla="*/ 498086 w 827721"/>
                <a:gd name="csY257" fmla="*/ 78046 h 780064"/>
                <a:gd name="csX258" fmla="*/ 498086 w 827721"/>
                <a:gd name="csY258" fmla="*/ 96949 h 780064"/>
                <a:gd name="csX259" fmla="*/ 462015 w 827721"/>
                <a:gd name="csY259" fmla="*/ 96949 h 780064"/>
                <a:gd name="csX260" fmla="*/ 462015 w 827721"/>
                <a:gd name="csY260" fmla="*/ 130893 h 780064"/>
                <a:gd name="csX261" fmla="*/ 488167 w 827721"/>
                <a:gd name="csY261" fmla="*/ 130893 h 780064"/>
                <a:gd name="csX262" fmla="*/ 488167 w 827721"/>
                <a:gd name="csY262" fmla="*/ 184465 h 780064"/>
                <a:gd name="csX263" fmla="*/ 533694 w 827721"/>
                <a:gd name="csY263" fmla="*/ 184465 h 780064"/>
                <a:gd name="csX264" fmla="*/ 533694 w 827721"/>
                <a:gd name="csY264" fmla="*/ 180044 h 780064"/>
                <a:gd name="csX265" fmla="*/ 571500 w 827721"/>
                <a:gd name="csY265" fmla="*/ 180044 h 780064"/>
                <a:gd name="csX266" fmla="*/ 0 w 827721"/>
                <a:gd name="csY266" fmla="*/ 0 h 780064"/>
                <a:gd name="csX267" fmla="*/ 253641 w 827721"/>
                <a:gd name="csY267" fmla="*/ 0 h 780064"/>
                <a:gd name="csX268" fmla="*/ 253641 w 827721"/>
                <a:gd name="csY268" fmla="*/ 100680 h 780064"/>
                <a:gd name="csX269" fmla="*/ 298444 w 827721"/>
                <a:gd name="csY269" fmla="*/ 100680 h 780064"/>
                <a:gd name="csX270" fmla="*/ 298444 w 827721"/>
                <a:gd name="csY270" fmla="*/ 144600 h 780064"/>
                <a:gd name="csX271" fmla="*/ 323397 w 827721"/>
                <a:gd name="csY271" fmla="*/ 144600 h 780064"/>
                <a:gd name="csX272" fmla="*/ 323397 w 827721"/>
                <a:gd name="csY272" fmla="*/ 182406 h 780064"/>
                <a:gd name="csX273" fmla="*/ 308289 w 827721"/>
                <a:gd name="csY273" fmla="*/ 182406 h 780064"/>
                <a:gd name="csX274" fmla="*/ 308289 w 827721"/>
                <a:gd name="csY274" fmla="*/ 234107 h 780064"/>
                <a:gd name="csX275" fmla="*/ 260916 w 827721"/>
                <a:gd name="csY275" fmla="*/ 234107 h 780064"/>
                <a:gd name="csX276" fmla="*/ 260916 w 827721"/>
                <a:gd name="csY276" fmla="*/ 293790 h 780064"/>
                <a:gd name="csX277" fmla="*/ 200684 w 827721"/>
                <a:gd name="csY277" fmla="*/ 293790 h 780064"/>
                <a:gd name="csX278" fmla="*/ 200684 w 827721"/>
                <a:gd name="csY278" fmla="*/ 253641 h 780064"/>
                <a:gd name="csX279" fmla="*/ 140390 w 827721"/>
                <a:gd name="csY279" fmla="*/ 253641 h 780064"/>
                <a:gd name="csX280" fmla="*/ 140390 w 827721"/>
                <a:gd name="csY280" fmla="*/ 307506 h 780064"/>
                <a:gd name="csX281" fmla="*/ 194406 w 827721"/>
                <a:gd name="csY281" fmla="*/ 307506 h 780064"/>
                <a:gd name="csX282" fmla="*/ 194406 w 827721"/>
                <a:gd name="csY282" fmla="*/ 368544 h 780064"/>
                <a:gd name="csX283" fmla="*/ 224299 w 827721"/>
                <a:gd name="csY283" fmla="*/ 368544 h 780064"/>
                <a:gd name="csX284" fmla="*/ 224299 w 827721"/>
                <a:gd name="csY284" fmla="*/ 411307 h 780064"/>
                <a:gd name="csX285" fmla="*/ 285067 w 827721"/>
                <a:gd name="csY285" fmla="*/ 411307 h 780064"/>
                <a:gd name="csX286" fmla="*/ 285067 w 827721"/>
                <a:gd name="csY286" fmla="*/ 493597 h 780064"/>
                <a:gd name="csX287" fmla="*/ 202777 w 827721"/>
                <a:gd name="csY287" fmla="*/ 493597 h 780064"/>
                <a:gd name="csX288" fmla="*/ 202777 w 827721"/>
                <a:gd name="csY288" fmla="*/ 450834 h 780064"/>
                <a:gd name="csX289" fmla="*/ 143992 w 827721"/>
                <a:gd name="csY289" fmla="*/ 450834 h 780064"/>
                <a:gd name="csX290" fmla="*/ 143992 w 827721"/>
                <a:gd name="csY290" fmla="*/ 471808 h 780064"/>
                <a:gd name="csX291" fmla="*/ 105093 w 827721"/>
                <a:gd name="csY291" fmla="*/ 471808 h 780064"/>
                <a:gd name="csX292" fmla="*/ 105093 w 827721"/>
                <a:gd name="csY292" fmla="*/ 493415 h 780064"/>
                <a:gd name="csX293" fmla="*/ 61879 w 827721"/>
                <a:gd name="csY293" fmla="*/ 493415 h 780064"/>
                <a:gd name="csX294" fmla="*/ 61879 w 827721"/>
                <a:gd name="csY294" fmla="*/ 450201 h 780064"/>
                <a:gd name="csX295" fmla="*/ 100779 w 827721"/>
                <a:gd name="csY295" fmla="*/ 450201 h 780064"/>
                <a:gd name="csX296" fmla="*/ 100779 w 827721"/>
                <a:gd name="csY296" fmla="*/ 428595 h 780064"/>
                <a:gd name="csX297" fmla="*/ 142009 w 827721"/>
                <a:gd name="csY297" fmla="*/ 428595 h 780064"/>
                <a:gd name="csX298" fmla="*/ 142009 w 827721"/>
                <a:gd name="csY298" fmla="*/ 389796 h 780064"/>
                <a:gd name="csX299" fmla="*/ 112116 w 827721"/>
                <a:gd name="csY299" fmla="*/ 389796 h 780064"/>
                <a:gd name="csX300" fmla="*/ 112116 w 827721"/>
                <a:gd name="csY300" fmla="*/ 328562 h 780064"/>
                <a:gd name="csX301" fmla="*/ 60079 w 827721"/>
                <a:gd name="csY301" fmla="*/ 328562 h 780064"/>
                <a:gd name="csX302" fmla="*/ 60079 w 827721"/>
                <a:gd name="csY302" fmla="*/ 333616 h 780064"/>
                <a:gd name="csX303" fmla="*/ 16866 w 827721"/>
                <a:gd name="csY303" fmla="*/ 333616 h 780064"/>
                <a:gd name="csX304" fmla="*/ 16866 w 827721"/>
                <a:gd name="csY304" fmla="*/ 290403 h 780064"/>
                <a:gd name="csX305" fmla="*/ 42811 w 827721"/>
                <a:gd name="csY305" fmla="*/ 290403 h 780064"/>
                <a:gd name="csX306" fmla="*/ 42811 w 827721"/>
                <a:gd name="csY306" fmla="*/ 253641 h 780064"/>
                <a:gd name="csX307" fmla="*/ 0 w 827721"/>
                <a:gd name="csY307" fmla="*/ 253641 h 7800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</a:cxnLst>
              <a:rect l="l" t="t" r="r" b="b"/>
              <a:pathLst>
                <a:path w="827721" h="780064">
                  <a:moveTo>
                    <a:pt x="661472" y="737279"/>
                  </a:moveTo>
                  <a:lnTo>
                    <a:pt x="702502" y="737279"/>
                  </a:lnTo>
                  <a:lnTo>
                    <a:pt x="702502" y="778310"/>
                  </a:lnTo>
                  <a:lnTo>
                    <a:pt x="661472" y="778310"/>
                  </a:lnTo>
                  <a:close/>
                  <a:moveTo>
                    <a:pt x="641541" y="682084"/>
                  </a:moveTo>
                  <a:lnTo>
                    <a:pt x="682571" y="682084"/>
                  </a:lnTo>
                  <a:lnTo>
                    <a:pt x="682571" y="723115"/>
                  </a:lnTo>
                  <a:lnTo>
                    <a:pt x="641541" y="723115"/>
                  </a:lnTo>
                  <a:close/>
                  <a:moveTo>
                    <a:pt x="402983" y="655451"/>
                  </a:moveTo>
                  <a:lnTo>
                    <a:pt x="455678" y="655451"/>
                  </a:lnTo>
                  <a:lnTo>
                    <a:pt x="455678" y="708147"/>
                  </a:lnTo>
                  <a:lnTo>
                    <a:pt x="402983" y="708147"/>
                  </a:lnTo>
                  <a:close/>
                  <a:moveTo>
                    <a:pt x="764196" y="649888"/>
                  </a:moveTo>
                  <a:lnTo>
                    <a:pt x="805226" y="649888"/>
                  </a:lnTo>
                  <a:lnTo>
                    <a:pt x="805226" y="690918"/>
                  </a:lnTo>
                  <a:lnTo>
                    <a:pt x="764196" y="690918"/>
                  </a:lnTo>
                  <a:close/>
                  <a:moveTo>
                    <a:pt x="574080" y="648354"/>
                  </a:moveTo>
                  <a:lnTo>
                    <a:pt x="615111" y="648354"/>
                  </a:lnTo>
                  <a:lnTo>
                    <a:pt x="615111" y="682552"/>
                  </a:lnTo>
                  <a:lnTo>
                    <a:pt x="634540" y="682552"/>
                  </a:lnTo>
                  <a:lnTo>
                    <a:pt x="634540" y="711989"/>
                  </a:lnTo>
                  <a:lnTo>
                    <a:pt x="622777" y="711989"/>
                  </a:lnTo>
                  <a:lnTo>
                    <a:pt x="622777" y="752245"/>
                  </a:lnTo>
                  <a:lnTo>
                    <a:pt x="581746" y="752245"/>
                  </a:lnTo>
                  <a:lnTo>
                    <a:pt x="581746" y="711215"/>
                  </a:lnTo>
                  <a:lnTo>
                    <a:pt x="605103" y="711215"/>
                  </a:lnTo>
                  <a:lnTo>
                    <a:pt x="605103" y="689385"/>
                  </a:lnTo>
                  <a:lnTo>
                    <a:pt x="574080" y="689385"/>
                  </a:lnTo>
                  <a:close/>
                  <a:moveTo>
                    <a:pt x="75332" y="599902"/>
                  </a:moveTo>
                  <a:lnTo>
                    <a:pt x="178310" y="599902"/>
                  </a:lnTo>
                  <a:lnTo>
                    <a:pt x="178310" y="702880"/>
                  </a:lnTo>
                  <a:lnTo>
                    <a:pt x="75332" y="702880"/>
                  </a:lnTo>
                  <a:close/>
                  <a:moveTo>
                    <a:pt x="34852" y="559422"/>
                  </a:moveTo>
                  <a:lnTo>
                    <a:pt x="34852" y="743360"/>
                  </a:lnTo>
                  <a:lnTo>
                    <a:pt x="218790" y="743360"/>
                  </a:lnTo>
                  <a:lnTo>
                    <a:pt x="218790" y="559422"/>
                  </a:lnTo>
                  <a:close/>
                  <a:moveTo>
                    <a:pt x="608680" y="524503"/>
                  </a:moveTo>
                  <a:lnTo>
                    <a:pt x="656248" y="524503"/>
                  </a:lnTo>
                  <a:lnTo>
                    <a:pt x="656248" y="572072"/>
                  </a:lnTo>
                  <a:lnTo>
                    <a:pt x="608680" y="572072"/>
                  </a:lnTo>
                  <a:close/>
                  <a:moveTo>
                    <a:pt x="0" y="523875"/>
                  </a:moveTo>
                  <a:lnTo>
                    <a:pt x="253641" y="523875"/>
                  </a:lnTo>
                  <a:lnTo>
                    <a:pt x="253641" y="777516"/>
                  </a:lnTo>
                  <a:lnTo>
                    <a:pt x="0" y="777516"/>
                  </a:lnTo>
                  <a:close/>
                  <a:moveTo>
                    <a:pt x="290746" y="523523"/>
                  </a:moveTo>
                  <a:lnTo>
                    <a:pt x="343441" y="523523"/>
                  </a:lnTo>
                  <a:lnTo>
                    <a:pt x="343441" y="576218"/>
                  </a:lnTo>
                  <a:lnTo>
                    <a:pt x="290746" y="576218"/>
                  </a:lnTo>
                  <a:close/>
                  <a:moveTo>
                    <a:pt x="589981" y="505804"/>
                  </a:moveTo>
                  <a:lnTo>
                    <a:pt x="589981" y="590771"/>
                  </a:lnTo>
                  <a:lnTo>
                    <a:pt x="674947" y="590771"/>
                  </a:lnTo>
                  <a:lnTo>
                    <a:pt x="674947" y="505804"/>
                  </a:lnTo>
                  <a:close/>
                  <a:moveTo>
                    <a:pt x="446254" y="502394"/>
                  </a:moveTo>
                  <a:lnTo>
                    <a:pt x="518248" y="502394"/>
                  </a:lnTo>
                  <a:lnTo>
                    <a:pt x="518248" y="574388"/>
                  </a:lnTo>
                  <a:lnTo>
                    <a:pt x="480835" y="574388"/>
                  </a:lnTo>
                  <a:lnTo>
                    <a:pt x="480835" y="625817"/>
                  </a:lnTo>
                  <a:lnTo>
                    <a:pt x="499185" y="625817"/>
                  </a:lnTo>
                  <a:lnTo>
                    <a:pt x="499185" y="659849"/>
                  </a:lnTo>
                  <a:lnTo>
                    <a:pt x="518088" y="659849"/>
                  </a:lnTo>
                  <a:lnTo>
                    <a:pt x="518088" y="697656"/>
                  </a:lnTo>
                  <a:lnTo>
                    <a:pt x="480282" y="697656"/>
                  </a:lnTo>
                  <a:lnTo>
                    <a:pt x="480282" y="663623"/>
                  </a:lnTo>
                  <a:lnTo>
                    <a:pt x="461379" y="663623"/>
                  </a:lnTo>
                  <a:lnTo>
                    <a:pt x="461379" y="627552"/>
                  </a:lnTo>
                  <a:lnTo>
                    <a:pt x="427434" y="627552"/>
                  </a:lnTo>
                  <a:lnTo>
                    <a:pt x="427434" y="653705"/>
                  </a:lnTo>
                  <a:lnTo>
                    <a:pt x="373863" y="653705"/>
                  </a:lnTo>
                  <a:lnTo>
                    <a:pt x="373863" y="699231"/>
                  </a:lnTo>
                  <a:lnTo>
                    <a:pt x="378284" y="699231"/>
                  </a:lnTo>
                  <a:lnTo>
                    <a:pt x="378284" y="737037"/>
                  </a:lnTo>
                  <a:lnTo>
                    <a:pt x="340478" y="737037"/>
                  </a:lnTo>
                  <a:lnTo>
                    <a:pt x="340478" y="714338"/>
                  </a:lnTo>
                  <a:lnTo>
                    <a:pt x="288493" y="714338"/>
                  </a:lnTo>
                  <a:lnTo>
                    <a:pt x="288493" y="628969"/>
                  </a:lnTo>
                  <a:lnTo>
                    <a:pt x="355441" y="628969"/>
                  </a:lnTo>
                  <a:lnTo>
                    <a:pt x="355441" y="581711"/>
                  </a:lnTo>
                  <a:lnTo>
                    <a:pt x="408841" y="581711"/>
                  </a:lnTo>
                  <a:lnTo>
                    <a:pt x="408841" y="555558"/>
                  </a:lnTo>
                  <a:lnTo>
                    <a:pt x="446254" y="555558"/>
                  </a:lnTo>
                  <a:close/>
                  <a:moveTo>
                    <a:pt x="361633" y="497925"/>
                  </a:moveTo>
                  <a:lnTo>
                    <a:pt x="414328" y="497925"/>
                  </a:lnTo>
                  <a:lnTo>
                    <a:pt x="414328" y="550621"/>
                  </a:lnTo>
                  <a:lnTo>
                    <a:pt x="361633" y="550621"/>
                  </a:lnTo>
                  <a:close/>
                  <a:moveTo>
                    <a:pt x="573881" y="489384"/>
                  </a:moveTo>
                  <a:lnTo>
                    <a:pt x="691046" y="489384"/>
                  </a:lnTo>
                  <a:lnTo>
                    <a:pt x="691046" y="601169"/>
                  </a:lnTo>
                  <a:lnTo>
                    <a:pt x="701077" y="601169"/>
                  </a:lnTo>
                  <a:lnTo>
                    <a:pt x="701077" y="630300"/>
                  </a:lnTo>
                  <a:lnTo>
                    <a:pt x="741122" y="630300"/>
                  </a:lnTo>
                  <a:lnTo>
                    <a:pt x="741122" y="616012"/>
                  </a:lnTo>
                  <a:lnTo>
                    <a:pt x="767620" y="616012"/>
                  </a:lnTo>
                  <a:lnTo>
                    <a:pt x="767620" y="601293"/>
                  </a:lnTo>
                  <a:lnTo>
                    <a:pt x="797057" y="601293"/>
                  </a:lnTo>
                  <a:lnTo>
                    <a:pt x="797057" y="630730"/>
                  </a:lnTo>
                  <a:lnTo>
                    <a:pt x="770559" y="630730"/>
                  </a:lnTo>
                  <a:lnTo>
                    <a:pt x="770559" y="645449"/>
                  </a:lnTo>
                  <a:lnTo>
                    <a:pt x="742472" y="645449"/>
                  </a:lnTo>
                  <a:lnTo>
                    <a:pt x="742472" y="671879"/>
                  </a:lnTo>
                  <a:lnTo>
                    <a:pt x="762836" y="671879"/>
                  </a:lnTo>
                  <a:lnTo>
                    <a:pt x="762836" y="713592"/>
                  </a:lnTo>
                  <a:lnTo>
                    <a:pt x="798284" y="713592"/>
                  </a:lnTo>
                  <a:lnTo>
                    <a:pt x="798284" y="710150"/>
                  </a:lnTo>
                  <a:lnTo>
                    <a:pt x="827721" y="710150"/>
                  </a:lnTo>
                  <a:lnTo>
                    <a:pt x="827721" y="739587"/>
                  </a:lnTo>
                  <a:lnTo>
                    <a:pt x="810047" y="739587"/>
                  </a:lnTo>
                  <a:lnTo>
                    <a:pt x="810047" y="780064"/>
                  </a:lnTo>
                  <a:lnTo>
                    <a:pt x="743575" y="780064"/>
                  </a:lnTo>
                  <a:lnTo>
                    <a:pt x="743575" y="727936"/>
                  </a:lnTo>
                  <a:lnTo>
                    <a:pt x="706779" y="727936"/>
                  </a:lnTo>
                  <a:lnTo>
                    <a:pt x="706779" y="686356"/>
                  </a:lnTo>
                  <a:lnTo>
                    <a:pt x="686416" y="686356"/>
                  </a:lnTo>
                  <a:lnTo>
                    <a:pt x="686416" y="657226"/>
                  </a:lnTo>
                  <a:lnTo>
                    <a:pt x="645020" y="657226"/>
                  </a:lnTo>
                  <a:lnTo>
                    <a:pt x="645020" y="606549"/>
                  </a:lnTo>
                  <a:lnTo>
                    <a:pt x="573881" y="606549"/>
                  </a:lnTo>
                  <a:close/>
                  <a:moveTo>
                    <a:pt x="536295" y="425432"/>
                  </a:moveTo>
                  <a:lnTo>
                    <a:pt x="588991" y="425432"/>
                  </a:lnTo>
                  <a:lnTo>
                    <a:pt x="588991" y="478128"/>
                  </a:lnTo>
                  <a:lnTo>
                    <a:pt x="536295" y="478128"/>
                  </a:lnTo>
                  <a:close/>
                  <a:moveTo>
                    <a:pt x="49888" y="361847"/>
                  </a:moveTo>
                  <a:lnTo>
                    <a:pt x="110120" y="361847"/>
                  </a:lnTo>
                  <a:lnTo>
                    <a:pt x="110120" y="422079"/>
                  </a:lnTo>
                  <a:lnTo>
                    <a:pt x="49888" y="422079"/>
                  </a:lnTo>
                  <a:close/>
                  <a:moveTo>
                    <a:pt x="510697" y="354546"/>
                  </a:moveTo>
                  <a:lnTo>
                    <a:pt x="563392" y="354546"/>
                  </a:lnTo>
                  <a:lnTo>
                    <a:pt x="563392" y="407241"/>
                  </a:lnTo>
                  <a:lnTo>
                    <a:pt x="510697" y="407241"/>
                  </a:lnTo>
                  <a:close/>
                  <a:moveTo>
                    <a:pt x="229943" y="314583"/>
                  </a:moveTo>
                  <a:lnTo>
                    <a:pt x="290175" y="314583"/>
                  </a:lnTo>
                  <a:lnTo>
                    <a:pt x="290175" y="374815"/>
                  </a:lnTo>
                  <a:lnTo>
                    <a:pt x="229943" y="374815"/>
                  </a:lnTo>
                  <a:close/>
                  <a:moveTo>
                    <a:pt x="668223" y="313195"/>
                  </a:moveTo>
                  <a:lnTo>
                    <a:pt x="720919" y="313195"/>
                  </a:lnTo>
                  <a:lnTo>
                    <a:pt x="720919" y="365891"/>
                  </a:lnTo>
                  <a:lnTo>
                    <a:pt x="668223" y="365891"/>
                  </a:lnTo>
                  <a:close/>
                  <a:moveTo>
                    <a:pt x="317720" y="271821"/>
                  </a:moveTo>
                  <a:lnTo>
                    <a:pt x="377952" y="271821"/>
                  </a:lnTo>
                  <a:lnTo>
                    <a:pt x="377952" y="332053"/>
                  </a:lnTo>
                  <a:lnTo>
                    <a:pt x="343665" y="332053"/>
                  </a:lnTo>
                  <a:lnTo>
                    <a:pt x="343665" y="364099"/>
                  </a:lnTo>
                  <a:lnTo>
                    <a:pt x="389205" y="364099"/>
                  </a:lnTo>
                  <a:lnTo>
                    <a:pt x="389205" y="424330"/>
                  </a:lnTo>
                  <a:lnTo>
                    <a:pt x="376916" y="424330"/>
                  </a:lnTo>
                  <a:lnTo>
                    <a:pt x="376916" y="451128"/>
                  </a:lnTo>
                  <a:lnTo>
                    <a:pt x="404953" y="451128"/>
                  </a:lnTo>
                  <a:lnTo>
                    <a:pt x="404953" y="411286"/>
                  </a:lnTo>
                  <a:lnTo>
                    <a:pt x="433903" y="411286"/>
                  </a:lnTo>
                  <a:lnTo>
                    <a:pt x="433903" y="391957"/>
                  </a:lnTo>
                  <a:lnTo>
                    <a:pt x="463900" y="391957"/>
                  </a:lnTo>
                  <a:lnTo>
                    <a:pt x="463900" y="363921"/>
                  </a:lnTo>
                  <a:lnTo>
                    <a:pt x="424058" y="363921"/>
                  </a:lnTo>
                  <a:lnTo>
                    <a:pt x="424058" y="311226"/>
                  </a:lnTo>
                  <a:lnTo>
                    <a:pt x="476753" y="311226"/>
                  </a:lnTo>
                  <a:lnTo>
                    <a:pt x="476753" y="355146"/>
                  </a:lnTo>
                  <a:lnTo>
                    <a:pt x="501706" y="355146"/>
                  </a:lnTo>
                  <a:lnTo>
                    <a:pt x="501706" y="392952"/>
                  </a:lnTo>
                  <a:lnTo>
                    <a:pt x="486598" y="392952"/>
                  </a:lnTo>
                  <a:lnTo>
                    <a:pt x="486598" y="444653"/>
                  </a:lnTo>
                  <a:lnTo>
                    <a:pt x="457648" y="444653"/>
                  </a:lnTo>
                  <a:lnTo>
                    <a:pt x="457648" y="463981"/>
                  </a:lnTo>
                  <a:lnTo>
                    <a:pt x="413728" y="463981"/>
                  </a:lnTo>
                  <a:lnTo>
                    <a:pt x="413728" y="488934"/>
                  </a:lnTo>
                  <a:lnTo>
                    <a:pt x="375922" y="488934"/>
                  </a:lnTo>
                  <a:lnTo>
                    <a:pt x="375922" y="473827"/>
                  </a:lnTo>
                  <a:lnTo>
                    <a:pt x="324221" y="473827"/>
                  </a:lnTo>
                  <a:lnTo>
                    <a:pt x="324221" y="421131"/>
                  </a:lnTo>
                  <a:lnTo>
                    <a:pt x="328973" y="421131"/>
                  </a:lnTo>
                  <a:lnTo>
                    <a:pt x="328973" y="374129"/>
                  </a:lnTo>
                  <a:lnTo>
                    <a:pt x="300451" y="374129"/>
                  </a:lnTo>
                  <a:lnTo>
                    <a:pt x="300451" y="330916"/>
                  </a:lnTo>
                  <a:lnTo>
                    <a:pt x="317720" y="330916"/>
                  </a:lnTo>
                  <a:close/>
                  <a:moveTo>
                    <a:pt x="587160" y="253641"/>
                  </a:moveTo>
                  <a:lnTo>
                    <a:pt x="587160" y="288038"/>
                  </a:lnTo>
                  <a:lnTo>
                    <a:pt x="638589" y="288038"/>
                  </a:lnTo>
                  <a:lnTo>
                    <a:pt x="638589" y="269689"/>
                  </a:lnTo>
                  <a:lnTo>
                    <a:pt x="672622" y="269689"/>
                  </a:lnTo>
                  <a:lnTo>
                    <a:pt x="672622" y="253641"/>
                  </a:lnTo>
                  <a:close/>
                  <a:moveTo>
                    <a:pt x="548801" y="217850"/>
                  </a:moveTo>
                  <a:lnTo>
                    <a:pt x="548801" y="250626"/>
                  </a:lnTo>
                  <a:lnTo>
                    <a:pt x="571500" y="250626"/>
                  </a:lnTo>
                  <a:lnTo>
                    <a:pt x="571500" y="217850"/>
                  </a:lnTo>
                  <a:close/>
                  <a:moveTo>
                    <a:pt x="357986" y="214886"/>
                  </a:moveTo>
                  <a:lnTo>
                    <a:pt x="410681" y="214886"/>
                  </a:lnTo>
                  <a:lnTo>
                    <a:pt x="410681" y="267582"/>
                  </a:lnTo>
                  <a:lnTo>
                    <a:pt x="357986" y="267582"/>
                  </a:lnTo>
                  <a:close/>
                  <a:moveTo>
                    <a:pt x="253641" y="153375"/>
                  </a:moveTo>
                  <a:lnTo>
                    <a:pt x="253641" y="233559"/>
                  </a:lnTo>
                  <a:lnTo>
                    <a:pt x="255594" y="233559"/>
                  </a:lnTo>
                  <a:lnTo>
                    <a:pt x="255594" y="181411"/>
                  </a:lnTo>
                  <a:lnTo>
                    <a:pt x="285591" y="181411"/>
                  </a:lnTo>
                  <a:lnTo>
                    <a:pt x="285591" y="153375"/>
                  </a:lnTo>
                  <a:close/>
                  <a:moveTo>
                    <a:pt x="332388" y="144000"/>
                  </a:moveTo>
                  <a:lnTo>
                    <a:pt x="385083" y="144000"/>
                  </a:lnTo>
                  <a:lnTo>
                    <a:pt x="385083" y="196695"/>
                  </a:lnTo>
                  <a:lnTo>
                    <a:pt x="332388" y="196695"/>
                  </a:lnTo>
                  <a:close/>
                  <a:moveTo>
                    <a:pt x="489914" y="102649"/>
                  </a:moveTo>
                  <a:lnTo>
                    <a:pt x="542609" y="102649"/>
                  </a:lnTo>
                  <a:lnTo>
                    <a:pt x="542609" y="155345"/>
                  </a:lnTo>
                  <a:lnTo>
                    <a:pt x="489914" y="155345"/>
                  </a:lnTo>
                  <a:close/>
                  <a:moveTo>
                    <a:pt x="646832" y="76027"/>
                  </a:moveTo>
                  <a:lnTo>
                    <a:pt x="749810" y="76027"/>
                  </a:lnTo>
                  <a:lnTo>
                    <a:pt x="749810" y="179005"/>
                  </a:lnTo>
                  <a:lnTo>
                    <a:pt x="646832" y="179005"/>
                  </a:lnTo>
                  <a:close/>
                  <a:moveTo>
                    <a:pt x="75332" y="76027"/>
                  </a:moveTo>
                  <a:lnTo>
                    <a:pt x="178310" y="76027"/>
                  </a:lnTo>
                  <a:lnTo>
                    <a:pt x="178310" y="179005"/>
                  </a:lnTo>
                  <a:lnTo>
                    <a:pt x="75332" y="179005"/>
                  </a:lnTo>
                  <a:close/>
                  <a:moveTo>
                    <a:pt x="606352" y="35547"/>
                  </a:moveTo>
                  <a:lnTo>
                    <a:pt x="606352" y="219485"/>
                  </a:lnTo>
                  <a:lnTo>
                    <a:pt x="790290" y="219485"/>
                  </a:lnTo>
                  <a:lnTo>
                    <a:pt x="790290" y="35547"/>
                  </a:lnTo>
                  <a:close/>
                  <a:moveTo>
                    <a:pt x="34852" y="35547"/>
                  </a:moveTo>
                  <a:lnTo>
                    <a:pt x="34852" y="219485"/>
                  </a:lnTo>
                  <a:lnTo>
                    <a:pt x="218790" y="219485"/>
                  </a:lnTo>
                  <a:lnTo>
                    <a:pt x="218790" y="35547"/>
                  </a:lnTo>
                  <a:close/>
                  <a:moveTo>
                    <a:pt x="571500" y="0"/>
                  </a:moveTo>
                  <a:lnTo>
                    <a:pt x="825141" y="0"/>
                  </a:lnTo>
                  <a:lnTo>
                    <a:pt x="825141" y="253641"/>
                  </a:lnTo>
                  <a:lnTo>
                    <a:pt x="710428" y="253641"/>
                  </a:lnTo>
                  <a:lnTo>
                    <a:pt x="710428" y="288592"/>
                  </a:lnTo>
                  <a:lnTo>
                    <a:pt x="676396" y="288592"/>
                  </a:lnTo>
                  <a:lnTo>
                    <a:pt x="676396" y="307495"/>
                  </a:lnTo>
                  <a:lnTo>
                    <a:pt x="640324" y="307495"/>
                  </a:lnTo>
                  <a:lnTo>
                    <a:pt x="640324" y="341439"/>
                  </a:lnTo>
                  <a:lnTo>
                    <a:pt x="666477" y="341439"/>
                  </a:lnTo>
                  <a:lnTo>
                    <a:pt x="666477" y="395011"/>
                  </a:lnTo>
                  <a:lnTo>
                    <a:pt x="712003" y="395011"/>
                  </a:lnTo>
                  <a:lnTo>
                    <a:pt x="712003" y="390590"/>
                  </a:lnTo>
                  <a:lnTo>
                    <a:pt x="749809" y="390590"/>
                  </a:lnTo>
                  <a:lnTo>
                    <a:pt x="749809" y="428396"/>
                  </a:lnTo>
                  <a:lnTo>
                    <a:pt x="727111" y="428396"/>
                  </a:lnTo>
                  <a:lnTo>
                    <a:pt x="727111" y="480381"/>
                  </a:lnTo>
                  <a:lnTo>
                    <a:pt x="641741" y="480381"/>
                  </a:lnTo>
                  <a:lnTo>
                    <a:pt x="641741" y="413433"/>
                  </a:lnTo>
                  <a:lnTo>
                    <a:pt x="594483" y="413433"/>
                  </a:lnTo>
                  <a:lnTo>
                    <a:pt x="594483" y="360032"/>
                  </a:lnTo>
                  <a:lnTo>
                    <a:pt x="568330" y="360032"/>
                  </a:lnTo>
                  <a:lnTo>
                    <a:pt x="568330" y="322620"/>
                  </a:lnTo>
                  <a:lnTo>
                    <a:pt x="515166" y="322620"/>
                  </a:lnTo>
                  <a:lnTo>
                    <a:pt x="515166" y="269835"/>
                  </a:lnTo>
                  <a:lnTo>
                    <a:pt x="463431" y="269835"/>
                  </a:lnTo>
                  <a:lnTo>
                    <a:pt x="463431" y="202887"/>
                  </a:lnTo>
                  <a:lnTo>
                    <a:pt x="416174" y="202887"/>
                  </a:lnTo>
                  <a:lnTo>
                    <a:pt x="416174" y="149486"/>
                  </a:lnTo>
                  <a:lnTo>
                    <a:pt x="390021" y="149486"/>
                  </a:lnTo>
                  <a:lnTo>
                    <a:pt x="390021" y="112074"/>
                  </a:lnTo>
                  <a:lnTo>
                    <a:pt x="336857" y="112074"/>
                  </a:lnTo>
                  <a:lnTo>
                    <a:pt x="336857" y="40080"/>
                  </a:lnTo>
                  <a:lnTo>
                    <a:pt x="408850" y="40080"/>
                  </a:lnTo>
                  <a:lnTo>
                    <a:pt x="408850" y="77492"/>
                  </a:lnTo>
                  <a:lnTo>
                    <a:pt x="460280" y="77492"/>
                  </a:lnTo>
                  <a:lnTo>
                    <a:pt x="460280" y="59143"/>
                  </a:lnTo>
                  <a:lnTo>
                    <a:pt x="494312" y="59143"/>
                  </a:lnTo>
                  <a:lnTo>
                    <a:pt x="494312" y="40240"/>
                  </a:lnTo>
                  <a:lnTo>
                    <a:pt x="532118" y="40240"/>
                  </a:lnTo>
                  <a:lnTo>
                    <a:pt x="532118" y="78046"/>
                  </a:lnTo>
                  <a:lnTo>
                    <a:pt x="498086" y="78046"/>
                  </a:lnTo>
                  <a:lnTo>
                    <a:pt x="498086" y="96949"/>
                  </a:lnTo>
                  <a:lnTo>
                    <a:pt x="462015" y="96949"/>
                  </a:lnTo>
                  <a:lnTo>
                    <a:pt x="462015" y="130893"/>
                  </a:lnTo>
                  <a:lnTo>
                    <a:pt x="488167" y="130893"/>
                  </a:lnTo>
                  <a:lnTo>
                    <a:pt x="488167" y="184465"/>
                  </a:lnTo>
                  <a:lnTo>
                    <a:pt x="533694" y="184465"/>
                  </a:lnTo>
                  <a:lnTo>
                    <a:pt x="533694" y="180044"/>
                  </a:lnTo>
                  <a:lnTo>
                    <a:pt x="571500" y="180044"/>
                  </a:lnTo>
                  <a:close/>
                  <a:moveTo>
                    <a:pt x="0" y="0"/>
                  </a:moveTo>
                  <a:lnTo>
                    <a:pt x="253641" y="0"/>
                  </a:lnTo>
                  <a:lnTo>
                    <a:pt x="253641" y="100680"/>
                  </a:lnTo>
                  <a:lnTo>
                    <a:pt x="298444" y="100680"/>
                  </a:lnTo>
                  <a:lnTo>
                    <a:pt x="298444" y="144600"/>
                  </a:lnTo>
                  <a:lnTo>
                    <a:pt x="323397" y="144600"/>
                  </a:lnTo>
                  <a:lnTo>
                    <a:pt x="323397" y="182406"/>
                  </a:lnTo>
                  <a:lnTo>
                    <a:pt x="308289" y="182406"/>
                  </a:lnTo>
                  <a:lnTo>
                    <a:pt x="308289" y="234107"/>
                  </a:lnTo>
                  <a:lnTo>
                    <a:pt x="260916" y="234107"/>
                  </a:lnTo>
                  <a:lnTo>
                    <a:pt x="260916" y="293790"/>
                  </a:lnTo>
                  <a:lnTo>
                    <a:pt x="200684" y="293790"/>
                  </a:lnTo>
                  <a:lnTo>
                    <a:pt x="200684" y="253641"/>
                  </a:lnTo>
                  <a:lnTo>
                    <a:pt x="140390" y="253641"/>
                  </a:lnTo>
                  <a:lnTo>
                    <a:pt x="140390" y="307506"/>
                  </a:lnTo>
                  <a:lnTo>
                    <a:pt x="194406" y="307506"/>
                  </a:lnTo>
                  <a:lnTo>
                    <a:pt x="194406" y="368544"/>
                  </a:lnTo>
                  <a:lnTo>
                    <a:pt x="224299" y="368544"/>
                  </a:lnTo>
                  <a:lnTo>
                    <a:pt x="224299" y="411307"/>
                  </a:lnTo>
                  <a:lnTo>
                    <a:pt x="285067" y="411307"/>
                  </a:lnTo>
                  <a:lnTo>
                    <a:pt x="285067" y="493597"/>
                  </a:lnTo>
                  <a:lnTo>
                    <a:pt x="202777" y="493597"/>
                  </a:lnTo>
                  <a:lnTo>
                    <a:pt x="202777" y="450834"/>
                  </a:lnTo>
                  <a:lnTo>
                    <a:pt x="143992" y="450834"/>
                  </a:lnTo>
                  <a:lnTo>
                    <a:pt x="143992" y="471808"/>
                  </a:lnTo>
                  <a:lnTo>
                    <a:pt x="105093" y="471808"/>
                  </a:lnTo>
                  <a:lnTo>
                    <a:pt x="105093" y="493415"/>
                  </a:lnTo>
                  <a:lnTo>
                    <a:pt x="61879" y="493415"/>
                  </a:lnTo>
                  <a:lnTo>
                    <a:pt x="61879" y="450201"/>
                  </a:lnTo>
                  <a:lnTo>
                    <a:pt x="100779" y="450201"/>
                  </a:lnTo>
                  <a:lnTo>
                    <a:pt x="100779" y="428595"/>
                  </a:lnTo>
                  <a:lnTo>
                    <a:pt x="142009" y="428595"/>
                  </a:lnTo>
                  <a:lnTo>
                    <a:pt x="142009" y="389796"/>
                  </a:lnTo>
                  <a:lnTo>
                    <a:pt x="112116" y="389796"/>
                  </a:lnTo>
                  <a:lnTo>
                    <a:pt x="112116" y="328562"/>
                  </a:lnTo>
                  <a:lnTo>
                    <a:pt x="60079" y="328562"/>
                  </a:lnTo>
                  <a:lnTo>
                    <a:pt x="60079" y="333616"/>
                  </a:lnTo>
                  <a:lnTo>
                    <a:pt x="16866" y="333616"/>
                  </a:lnTo>
                  <a:lnTo>
                    <a:pt x="16866" y="290403"/>
                  </a:lnTo>
                  <a:lnTo>
                    <a:pt x="42811" y="290403"/>
                  </a:lnTo>
                  <a:lnTo>
                    <a:pt x="42811" y="253641"/>
                  </a:lnTo>
                  <a:lnTo>
                    <a:pt x="0" y="2536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F9FF9437-7CBA-C8C5-1E9C-7D5216E2733D}"/>
                </a:ext>
              </a:extLst>
            </p:cNvPr>
            <p:cNvSpPr/>
            <p:nvPr/>
          </p:nvSpPr>
          <p:spPr>
            <a:xfrm flipH="1">
              <a:off x="1093064" y="1390747"/>
              <a:ext cx="907186" cy="388671"/>
            </a:xfrm>
            <a:custGeom>
              <a:avLst/>
              <a:gdLst>
                <a:gd name="csX0" fmla="*/ 62686 w 2080112"/>
                <a:gd name="csY0" fmla="*/ 0 h 792088"/>
                <a:gd name="csX1" fmla="*/ 0 w 2080112"/>
                <a:gd name="csY1" fmla="*/ 0 h 792088"/>
                <a:gd name="csX2" fmla="*/ 0 w 2080112"/>
                <a:gd name="csY2" fmla="*/ 792088 h 792088"/>
                <a:gd name="csX3" fmla="*/ 62686 w 2080112"/>
                <a:gd name="csY3" fmla="*/ 792088 h 792088"/>
                <a:gd name="csX4" fmla="*/ 162112 w 2080112"/>
                <a:gd name="csY4" fmla="*/ 0 h 792088"/>
                <a:gd name="csX5" fmla="*/ 116392 w 2080112"/>
                <a:gd name="csY5" fmla="*/ 0 h 792088"/>
                <a:gd name="csX6" fmla="*/ 116392 w 2080112"/>
                <a:gd name="csY6" fmla="*/ 792088 h 792088"/>
                <a:gd name="csX7" fmla="*/ 162112 w 2080112"/>
                <a:gd name="csY7" fmla="*/ 792088 h 792088"/>
                <a:gd name="csX8" fmla="*/ 254852 w 2080112"/>
                <a:gd name="csY8" fmla="*/ 0 h 792088"/>
                <a:gd name="csX9" fmla="*/ 208490 w 2080112"/>
                <a:gd name="csY9" fmla="*/ 0 h 792088"/>
                <a:gd name="csX10" fmla="*/ 208490 w 2080112"/>
                <a:gd name="csY10" fmla="*/ 792088 h 792088"/>
                <a:gd name="csX11" fmla="*/ 254852 w 2080112"/>
                <a:gd name="csY11" fmla="*/ 792088 h 792088"/>
                <a:gd name="csX12" fmla="*/ 346951 w 2080112"/>
                <a:gd name="csY12" fmla="*/ 0 h 792088"/>
                <a:gd name="csX13" fmla="*/ 301231 w 2080112"/>
                <a:gd name="csY13" fmla="*/ 0 h 792088"/>
                <a:gd name="csX14" fmla="*/ 301231 w 2080112"/>
                <a:gd name="csY14" fmla="*/ 792088 h 792088"/>
                <a:gd name="csX15" fmla="*/ 346951 w 2080112"/>
                <a:gd name="csY15" fmla="*/ 792088 h 792088"/>
                <a:gd name="csX16" fmla="*/ 418276 w 2080112"/>
                <a:gd name="csY16" fmla="*/ 0 h 792088"/>
                <a:gd name="csX17" fmla="*/ 372556 w 2080112"/>
                <a:gd name="csY17" fmla="*/ 0 h 792088"/>
                <a:gd name="csX18" fmla="*/ 372556 w 2080112"/>
                <a:gd name="csY18" fmla="*/ 792088 h 792088"/>
                <a:gd name="csX19" fmla="*/ 418276 w 2080112"/>
                <a:gd name="csY19" fmla="*/ 792088 h 792088"/>
                <a:gd name="csX20" fmla="*/ 489600 w 2080112"/>
                <a:gd name="csY20" fmla="*/ 0 h 792088"/>
                <a:gd name="csX21" fmla="*/ 443880 w 2080112"/>
                <a:gd name="csY21" fmla="*/ 0 h 792088"/>
                <a:gd name="csX22" fmla="*/ 443880 w 2080112"/>
                <a:gd name="csY22" fmla="*/ 792088 h 792088"/>
                <a:gd name="csX23" fmla="*/ 489600 w 2080112"/>
                <a:gd name="csY23" fmla="*/ 792088 h 792088"/>
                <a:gd name="csX24" fmla="*/ 560925 w 2080112"/>
                <a:gd name="csY24" fmla="*/ 0 h 792088"/>
                <a:gd name="csX25" fmla="*/ 515205 w 2080112"/>
                <a:gd name="csY25" fmla="*/ 0 h 792088"/>
                <a:gd name="csX26" fmla="*/ 515205 w 2080112"/>
                <a:gd name="csY26" fmla="*/ 792088 h 792088"/>
                <a:gd name="csX27" fmla="*/ 560925 w 2080112"/>
                <a:gd name="csY27" fmla="*/ 792088 h 792088"/>
                <a:gd name="csX28" fmla="*/ 661015 w 2080112"/>
                <a:gd name="csY28" fmla="*/ 0 h 792088"/>
                <a:gd name="csX29" fmla="*/ 609579 w 2080112"/>
                <a:gd name="csY29" fmla="*/ 0 h 792088"/>
                <a:gd name="csX30" fmla="*/ 609579 w 2080112"/>
                <a:gd name="csY30" fmla="*/ 792088 h 792088"/>
                <a:gd name="csX31" fmla="*/ 661015 w 2080112"/>
                <a:gd name="csY31" fmla="*/ 792088 h 792088"/>
                <a:gd name="csX32" fmla="*/ 768595 w 2080112"/>
                <a:gd name="csY32" fmla="*/ 0 h 792088"/>
                <a:gd name="csX33" fmla="*/ 722875 w 2080112"/>
                <a:gd name="csY33" fmla="*/ 0 h 792088"/>
                <a:gd name="csX34" fmla="*/ 722875 w 2080112"/>
                <a:gd name="csY34" fmla="*/ 792088 h 792088"/>
                <a:gd name="csX35" fmla="*/ 768595 w 2080112"/>
                <a:gd name="csY35" fmla="*/ 792088 h 792088"/>
                <a:gd name="csX36" fmla="*/ 853126 w 2080112"/>
                <a:gd name="csY36" fmla="*/ 0 h 792088"/>
                <a:gd name="csX37" fmla="*/ 807406 w 2080112"/>
                <a:gd name="csY37" fmla="*/ 0 h 792088"/>
                <a:gd name="csX38" fmla="*/ 807406 w 2080112"/>
                <a:gd name="csY38" fmla="*/ 792088 h 792088"/>
                <a:gd name="csX39" fmla="*/ 853126 w 2080112"/>
                <a:gd name="csY39" fmla="*/ 792088 h 792088"/>
                <a:gd name="csX40" fmla="*/ 924451 w 2080112"/>
                <a:gd name="csY40" fmla="*/ 0 h 792088"/>
                <a:gd name="csX41" fmla="*/ 878731 w 2080112"/>
                <a:gd name="csY41" fmla="*/ 0 h 792088"/>
                <a:gd name="csX42" fmla="*/ 878731 w 2080112"/>
                <a:gd name="csY42" fmla="*/ 792088 h 792088"/>
                <a:gd name="csX43" fmla="*/ 924451 w 2080112"/>
                <a:gd name="csY43" fmla="*/ 792088 h 792088"/>
                <a:gd name="csX44" fmla="*/ 995776 w 2080112"/>
                <a:gd name="csY44" fmla="*/ 0 h 792088"/>
                <a:gd name="csX45" fmla="*/ 950056 w 2080112"/>
                <a:gd name="csY45" fmla="*/ 0 h 792088"/>
                <a:gd name="csX46" fmla="*/ 950056 w 2080112"/>
                <a:gd name="csY46" fmla="*/ 792088 h 792088"/>
                <a:gd name="csX47" fmla="*/ 995776 w 2080112"/>
                <a:gd name="csY47" fmla="*/ 792088 h 792088"/>
                <a:gd name="csX48" fmla="*/ 1081984 w 2080112"/>
                <a:gd name="csY48" fmla="*/ 0 h 792088"/>
                <a:gd name="csX49" fmla="*/ 1036264 w 2080112"/>
                <a:gd name="csY49" fmla="*/ 0 h 792088"/>
                <a:gd name="csX50" fmla="*/ 1036264 w 2080112"/>
                <a:gd name="csY50" fmla="*/ 792088 h 792088"/>
                <a:gd name="csX51" fmla="*/ 1081984 w 2080112"/>
                <a:gd name="csY51" fmla="*/ 792088 h 792088"/>
                <a:gd name="csX52" fmla="*/ 1196957 w 2080112"/>
                <a:gd name="csY52" fmla="*/ 0 h 792088"/>
                <a:gd name="csX53" fmla="*/ 1145521 w 2080112"/>
                <a:gd name="csY53" fmla="*/ 0 h 792088"/>
                <a:gd name="csX54" fmla="*/ 1145521 w 2080112"/>
                <a:gd name="csY54" fmla="*/ 792088 h 792088"/>
                <a:gd name="csX55" fmla="*/ 1196957 w 2080112"/>
                <a:gd name="csY55" fmla="*/ 792088 h 792088"/>
                <a:gd name="csX56" fmla="*/ 1306213 w 2080112"/>
                <a:gd name="csY56" fmla="*/ 0 h 792088"/>
                <a:gd name="csX57" fmla="*/ 1260493 w 2080112"/>
                <a:gd name="csY57" fmla="*/ 0 h 792088"/>
                <a:gd name="csX58" fmla="*/ 1260493 w 2080112"/>
                <a:gd name="csY58" fmla="*/ 792088 h 792088"/>
                <a:gd name="csX59" fmla="*/ 1306213 w 2080112"/>
                <a:gd name="csY59" fmla="*/ 792088 h 792088"/>
                <a:gd name="csX60" fmla="*/ 1392422 w 2080112"/>
                <a:gd name="csY60" fmla="*/ 0 h 792088"/>
                <a:gd name="csX61" fmla="*/ 1346702 w 2080112"/>
                <a:gd name="csY61" fmla="*/ 0 h 792088"/>
                <a:gd name="csX62" fmla="*/ 1346702 w 2080112"/>
                <a:gd name="csY62" fmla="*/ 792088 h 792088"/>
                <a:gd name="csX63" fmla="*/ 1392422 w 2080112"/>
                <a:gd name="csY63" fmla="*/ 792088 h 792088"/>
                <a:gd name="csX64" fmla="*/ 1476953 w 2080112"/>
                <a:gd name="csY64" fmla="*/ 0 h 792088"/>
                <a:gd name="csX65" fmla="*/ 1431233 w 2080112"/>
                <a:gd name="csY65" fmla="*/ 0 h 792088"/>
                <a:gd name="csX66" fmla="*/ 1431233 w 2080112"/>
                <a:gd name="csY66" fmla="*/ 792088 h 792088"/>
                <a:gd name="csX67" fmla="*/ 1476953 w 2080112"/>
                <a:gd name="csY67" fmla="*/ 792088 h 792088"/>
                <a:gd name="csX68" fmla="*/ 1561485 w 2080112"/>
                <a:gd name="csY68" fmla="*/ 0 h 792088"/>
                <a:gd name="csX69" fmla="*/ 1515765 w 2080112"/>
                <a:gd name="csY69" fmla="*/ 0 h 792088"/>
                <a:gd name="csX70" fmla="*/ 1515765 w 2080112"/>
                <a:gd name="csY70" fmla="*/ 792088 h 792088"/>
                <a:gd name="csX71" fmla="*/ 1561485 w 2080112"/>
                <a:gd name="csY71" fmla="*/ 792088 h 792088"/>
                <a:gd name="csX72" fmla="*/ 1632809 w 2080112"/>
                <a:gd name="csY72" fmla="*/ 0 h 792088"/>
                <a:gd name="csX73" fmla="*/ 1587089 w 2080112"/>
                <a:gd name="csY73" fmla="*/ 0 h 792088"/>
                <a:gd name="csX74" fmla="*/ 1587089 w 2080112"/>
                <a:gd name="csY74" fmla="*/ 792088 h 792088"/>
                <a:gd name="csX75" fmla="*/ 1632809 w 2080112"/>
                <a:gd name="csY75" fmla="*/ 792088 h 792088"/>
                <a:gd name="csX76" fmla="*/ 1704135 w 2080112"/>
                <a:gd name="csY76" fmla="*/ 0 h 792088"/>
                <a:gd name="csX77" fmla="*/ 1658415 w 2080112"/>
                <a:gd name="csY77" fmla="*/ 0 h 792088"/>
                <a:gd name="csX78" fmla="*/ 1658415 w 2080112"/>
                <a:gd name="csY78" fmla="*/ 792088 h 792088"/>
                <a:gd name="csX79" fmla="*/ 1704135 w 2080112"/>
                <a:gd name="csY79" fmla="*/ 792088 h 792088"/>
                <a:gd name="csX80" fmla="*/ 1775459 w 2080112"/>
                <a:gd name="csY80" fmla="*/ 0 h 792088"/>
                <a:gd name="csX81" fmla="*/ 1729739 w 2080112"/>
                <a:gd name="csY81" fmla="*/ 0 h 792088"/>
                <a:gd name="csX82" fmla="*/ 1729739 w 2080112"/>
                <a:gd name="csY82" fmla="*/ 792088 h 792088"/>
                <a:gd name="csX83" fmla="*/ 1775459 w 2080112"/>
                <a:gd name="csY83" fmla="*/ 792088 h 792088"/>
                <a:gd name="csX84" fmla="*/ 1846784 w 2080112"/>
                <a:gd name="csY84" fmla="*/ 0 h 792088"/>
                <a:gd name="csX85" fmla="*/ 1801064 w 2080112"/>
                <a:gd name="csY85" fmla="*/ 0 h 792088"/>
                <a:gd name="csX86" fmla="*/ 1801064 w 2080112"/>
                <a:gd name="csY86" fmla="*/ 792088 h 792088"/>
                <a:gd name="csX87" fmla="*/ 1846784 w 2080112"/>
                <a:gd name="csY87" fmla="*/ 792088 h 792088"/>
                <a:gd name="csX88" fmla="*/ 1931316 w 2080112"/>
                <a:gd name="csY88" fmla="*/ 0 h 792088"/>
                <a:gd name="csX89" fmla="*/ 1885596 w 2080112"/>
                <a:gd name="csY89" fmla="*/ 0 h 792088"/>
                <a:gd name="csX90" fmla="*/ 1885596 w 2080112"/>
                <a:gd name="csY90" fmla="*/ 792088 h 792088"/>
                <a:gd name="csX91" fmla="*/ 1931316 w 2080112"/>
                <a:gd name="csY91" fmla="*/ 792088 h 792088"/>
                <a:gd name="csX92" fmla="*/ 2080112 w 2080112"/>
                <a:gd name="csY92" fmla="*/ 0 h 792088"/>
                <a:gd name="csX93" fmla="*/ 2004160 w 2080112"/>
                <a:gd name="csY93" fmla="*/ 0 h 792088"/>
                <a:gd name="csX94" fmla="*/ 2004160 w 2080112"/>
                <a:gd name="csY94" fmla="*/ 792088 h 792088"/>
                <a:gd name="csX95" fmla="*/ 2080112 w 2080112"/>
                <a:gd name="csY95" fmla="*/ 792088 h 7920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</a:cxnLst>
              <a:rect l="l" t="t" r="r" b="b"/>
              <a:pathLst>
                <a:path w="2080112" h="792088">
                  <a:moveTo>
                    <a:pt x="62686" y="0"/>
                  </a:moveTo>
                  <a:lnTo>
                    <a:pt x="0" y="0"/>
                  </a:lnTo>
                  <a:lnTo>
                    <a:pt x="0" y="792088"/>
                  </a:lnTo>
                  <a:lnTo>
                    <a:pt x="62686" y="792088"/>
                  </a:lnTo>
                  <a:close/>
                  <a:moveTo>
                    <a:pt x="162112" y="0"/>
                  </a:moveTo>
                  <a:lnTo>
                    <a:pt x="116392" y="0"/>
                  </a:lnTo>
                  <a:lnTo>
                    <a:pt x="116392" y="792088"/>
                  </a:lnTo>
                  <a:lnTo>
                    <a:pt x="162112" y="792088"/>
                  </a:lnTo>
                  <a:close/>
                  <a:moveTo>
                    <a:pt x="254852" y="0"/>
                  </a:moveTo>
                  <a:lnTo>
                    <a:pt x="208490" y="0"/>
                  </a:lnTo>
                  <a:lnTo>
                    <a:pt x="208490" y="792088"/>
                  </a:lnTo>
                  <a:lnTo>
                    <a:pt x="254852" y="792088"/>
                  </a:lnTo>
                  <a:close/>
                  <a:moveTo>
                    <a:pt x="346951" y="0"/>
                  </a:moveTo>
                  <a:lnTo>
                    <a:pt x="301231" y="0"/>
                  </a:lnTo>
                  <a:lnTo>
                    <a:pt x="301231" y="792088"/>
                  </a:lnTo>
                  <a:lnTo>
                    <a:pt x="346951" y="792088"/>
                  </a:lnTo>
                  <a:close/>
                  <a:moveTo>
                    <a:pt x="418276" y="0"/>
                  </a:moveTo>
                  <a:lnTo>
                    <a:pt x="372556" y="0"/>
                  </a:lnTo>
                  <a:lnTo>
                    <a:pt x="372556" y="792088"/>
                  </a:lnTo>
                  <a:lnTo>
                    <a:pt x="418276" y="792088"/>
                  </a:lnTo>
                  <a:close/>
                  <a:moveTo>
                    <a:pt x="489600" y="0"/>
                  </a:moveTo>
                  <a:lnTo>
                    <a:pt x="443880" y="0"/>
                  </a:lnTo>
                  <a:lnTo>
                    <a:pt x="443880" y="792088"/>
                  </a:lnTo>
                  <a:lnTo>
                    <a:pt x="489600" y="792088"/>
                  </a:lnTo>
                  <a:close/>
                  <a:moveTo>
                    <a:pt x="560925" y="0"/>
                  </a:moveTo>
                  <a:lnTo>
                    <a:pt x="515205" y="0"/>
                  </a:lnTo>
                  <a:lnTo>
                    <a:pt x="515205" y="792088"/>
                  </a:lnTo>
                  <a:lnTo>
                    <a:pt x="560925" y="792088"/>
                  </a:lnTo>
                  <a:close/>
                  <a:moveTo>
                    <a:pt x="661015" y="0"/>
                  </a:moveTo>
                  <a:lnTo>
                    <a:pt x="609579" y="0"/>
                  </a:lnTo>
                  <a:lnTo>
                    <a:pt x="609579" y="792088"/>
                  </a:lnTo>
                  <a:lnTo>
                    <a:pt x="661015" y="792088"/>
                  </a:lnTo>
                  <a:close/>
                  <a:moveTo>
                    <a:pt x="768595" y="0"/>
                  </a:moveTo>
                  <a:lnTo>
                    <a:pt x="722875" y="0"/>
                  </a:lnTo>
                  <a:lnTo>
                    <a:pt x="722875" y="792088"/>
                  </a:lnTo>
                  <a:lnTo>
                    <a:pt x="768595" y="792088"/>
                  </a:lnTo>
                  <a:close/>
                  <a:moveTo>
                    <a:pt x="853126" y="0"/>
                  </a:moveTo>
                  <a:lnTo>
                    <a:pt x="807406" y="0"/>
                  </a:lnTo>
                  <a:lnTo>
                    <a:pt x="807406" y="792088"/>
                  </a:lnTo>
                  <a:lnTo>
                    <a:pt x="853126" y="792088"/>
                  </a:lnTo>
                  <a:close/>
                  <a:moveTo>
                    <a:pt x="924451" y="0"/>
                  </a:moveTo>
                  <a:lnTo>
                    <a:pt x="878731" y="0"/>
                  </a:lnTo>
                  <a:lnTo>
                    <a:pt x="878731" y="792088"/>
                  </a:lnTo>
                  <a:lnTo>
                    <a:pt x="924451" y="792088"/>
                  </a:lnTo>
                  <a:close/>
                  <a:moveTo>
                    <a:pt x="995776" y="0"/>
                  </a:moveTo>
                  <a:lnTo>
                    <a:pt x="950056" y="0"/>
                  </a:lnTo>
                  <a:lnTo>
                    <a:pt x="950056" y="792088"/>
                  </a:lnTo>
                  <a:lnTo>
                    <a:pt x="995776" y="792088"/>
                  </a:lnTo>
                  <a:close/>
                  <a:moveTo>
                    <a:pt x="1081984" y="0"/>
                  </a:moveTo>
                  <a:lnTo>
                    <a:pt x="1036264" y="0"/>
                  </a:lnTo>
                  <a:lnTo>
                    <a:pt x="1036264" y="792088"/>
                  </a:lnTo>
                  <a:lnTo>
                    <a:pt x="1081984" y="792088"/>
                  </a:lnTo>
                  <a:close/>
                  <a:moveTo>
                    <a:pt x="1196957" y="0"/>
                  </a:moveTo>
                  <a:lnTo>
                    <a:pt x="1145521" y="0"/>
                  </a:lnTo>
                  <a:lnTo>
                    <a:pt x="1145521" y="792088"/>
                  </a:lnTo>
                  <a:lnTo>
                    <a:pt x="1196957" y="792088"/>
                  </a:lnTo>
                  <a:close/>
                  <a:moveTo>
                    <a:pt x="1306213" y="0"/>
                  </a:moveTo>
                  <a:lnTo>
                    <a:pt x="1260493" y="0"/>
                  </a:lnTo>
                  <a:lnTo>
                    <a:pt x="1260493" y="792088"/>
                  </a:lnTo>
                  <a:lnTo>
                    <a:pt x="1306213" y="792088"/>
                  </a:lnTo>
                  <a:close/>
                  <a:moveTo>
                    <a:pt x="1392422" y="0"/>
                  </a:moveTo>
                  <a:lnTo>
                    <a:pt x="1346702" y="0"/>
                  </a:lnTo>
                  <a:lnTo>
                    <a:pt x="1346702" y="792088"/>
                  </a:lnTo>
                  <a:lnTo>
                    <a:pt x="1392422" y="792088"/>
                  </a:lnTo>
                  <a:close/>
                  <a:moveTo>
                    <a:pt x="1476953" y="0"/>
                  </a:moveTo>
                  <a:lnTo>
                    <a:pt x="1431233" y="0"/>
                  </a:lnTo>
                  <a:lnTo>
                    <a:pt x="1431233" y="792088"/>
                  </a:lnTo>
                  <a:lnTo>
                    <a:pt x="1476953" y="792088"/>
                  </a:lnTo>
                  <a:close/>
                  <a:moveTo>
                    <a:pt x="1561485" y="0"/>
                  </a:moveTo>
                  <a:lnTo>
                    <a:pt x="1515765" y="0"/>
                  </a:lnTo>
                  <a:lnTo>
                    <a:pt x="1515765" y="792088"/>
                  </a:lnTo>
                  <a:lnTo>
                    <a:pt x="1561485" y="792088"/>
                  </a:lnTo>
                  <a:close/>
                  <a:moveTo>
                    <a:pt x="1632809" y="0"/>
                  </a:moveTo>
                  <a:lnTo>
                    <a:pt x="1587089" y="0"/>
                  </a:lnTo>
                  <a:lnTo>
                    <a:pt x="1587089" y="792088"/>
                  </a:lnTo>
                  <a:lnTo>
                    <a:pt x="1632809" y="792088"/>
                  </a:lnTo>
                  <a:close/>
                  <a:moveTo>
                    <a:pt x="1704135" y="0"/>
                  </a:moveTo>
                  <a:lnTo>
                    <a:pt x="1658415" y="0"/>
                  </a:lnTo>
                  <a:lnTo>
                    <a:pt x="1658415" y="792088"/>
                  </a:lnTo>
                  <a:lnTo>
                    <a:pt x="1704135" y="792088"/>
                  </a:lnTo>
                  <a:close/>
                  <a:moveTo>
                    <a:pt x="1775459" y="0"/>
                  </a:moveTo>
                  <a:lnTo>
                    <a:pt x="1729739" y="0"/>
                  </a:lnTo>
                  <a:lnTo>
                    <a:pt x="1729739" y="792088"/>
                  </a:lnTo>
                  <a:lnTo>
                    <a:pt x="1775459" y="792088"/>
                  </a:lnTo>
                  <a:close/>
                  <a:moveTo>
                    <a:pt x="1846784" y="0"/>
                  </a:moveTo>
                  <a:lnTo>
                    <a:pt x="1801064" y="0"/>
                  </a:lnTo>
                  <a:lnTo>
                    <a:pt x="1801064" y="792088"/>
                  </a:lnTo>
                  <a:lnTo>
                    <a:pt x="1846784" y="792088"/>
                  </a:lnTo>
                  <a:close/>
                  <a:moveTo>
                    <a:pt x="1931316" y="0"/>
                  </a:moveTo>
                  <a:lnTo>
                    <a:pt x="1885596" y="0"/>
                  </a:lnTo>
                  <a:lnTo>
                    <a:pt x="1885596" y="792088"/>
                  </a:lnTo>
                  <a:lnTo>
                    <a:pt x="1931316" y="792088"/>
                  </a:lnTo>
                  <a:close/>
                  <a:moveTo>
                    <a:pt x="2080112" y="0"/>
                  </a:moveTo>
                  <a:lnTo>
                    <a:pt x="2004160" y="0"/>
                  </a:lnTo>
                  <a:lnTo>
                    <a:pt x="2004160" y="792088"/>
                  </a:lnTo>
                  <a:lnTo>
                    <a:pt x="2080112" y="7920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414DADE5-8542-6A0D-0FE5-3D430EBC7365}"/>
              </a:ext>
            </a:extLst>
          </p:cNvPr>
          <p:cNvGrpSpPr/>
          <p:nvPr/>
        </p:nvGrpSpPr>
        <p:grpSpPr>
          <a:xfrm>
            <a:off x="3939287" y="904942"/>
            <a:ext cx="2317788" cy="2207724"/>
            <a:chOff x="3939287" y="904942"/>
            <a:chExt cx="2317788" cy="2207724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AE8A73BF-BD9A-B29B-1E0F-FE01D1D6C9B8}"/>
                </a:ext>
              </a:extLst>
            </p:cNvPr>
            <p:cNvGrpSpPr/>
            <p:nvPr/>
          </p:nvGrpSpPr>
          <p:grpSpPr>
            <a:xfrm>
              <a:off x="3939287" y="904942"/>
              <a:ext cx="2317788" cy="2207724"/>
              <a:chOff x="695467" y="748664"/>
              <a:chExt cx="2645927" cy="2520280"/>
            </a:xfrm>
          </p:grpSpPr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42460235-C587-F9A6-5C8F-90B3070AE90B}"/>
                  </a:ext>
                </a:extLst>
              </p:cNvPr>
              <p:cNvSpPr/>
              <p:nvPr/>
            </p:nvSpPr>
            <p:spPr>
              <a:xfrm>
                <a:off x="695467" y="748664"/>
                <a:ext cx="1574950" cy="2520280"/>
              </a:xfrm>
              <a:prstGeom prst="roundRect">
                <a:avLst>
                  <a:gd name="adj" fmla="val 6732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56B2F639-676D-59EB-3F98-140B8B90C962}"/>
                  </a:ext>
                </a:extLst>
              </p:cNvPr>
              <p:cNvSpPr/>
              <p:nvPr/>
            </p:nvSpPr>
            <p:spPr>
              <a:xfrm>
                <a:off x="806122" y="892556"/>
                <a:ext cx="1353640" cy="224155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E1035EBC-F912-2AD1-E198-F2BCF3ACFDC8}"/>
                  </a:ext>
                </a:extLst>
              </p:cNvPr>
              <p:cNvSpPr/>
              <p:nvPr/>
            </p:nvSpPr>
            <p:spPr>
              <a:xfrm>
                <a:off x="2540231" y="1121047"/>
                <a:ext cx="801163" cy="1626690"/>
              </a:xfrm>
              <a:custGeom>
                <a:avLst/>
                <a:gdLst>
                  <a:gd name="csX0" fmla="*/ 102082 w 801163"/>
                  <a:gd name="csY0" fmla="*/ 386904 h 1626690"/>
                  <a:gd name="csX1" fmla="*/ 167032 w 801163"/>
                  <a:gd name="csY1" fmla="*/ 440493 h 1626690"/>
                  <a:gd name="csX2" fmla="*/ 320944 w 801163"/>
                  <a:gd name="csY2" fmla="*/ 812068 h 1626690"/>
                  <a:gd name="csX3" fmla="*/ 167032 w 801163"/>
                  <a:gd name="csY3" fmla="*/ 1183644 h 1626690"/>
                  <a:gd name="csX4" fmla="*/ 98987 w 801163"/>
                  <a:gd name="csY4" fmla="*/ 1239787 h 1626690"/>
                  <a:gd name="csX5" fmla="*/ 0 w 801163"/>
                  <a:gd name="csY5" fmla="*/ 1104070 h 1626690"/>
                  <a:gd name="csX6" fmla="*/ 47920 w 801163"/>
                  <a:gd name="csY6" fmla="*/ 1064532 h 1626690"/>
                  <a:gd name="csX7" fmla="*/ 152494 w 801163"/>
                  <a:gd name="csY7" fmla="*/ 812068 h 1626690"/>
                  <a:gd name="csX8" fmla="*/ 47920 w 801163"/>
                  <a:gd name="csY8" fmla="*/ 559605 h 1626690"/>
                  <a:gd name="csX9" fmla="*/ 3095 w 801163"/>
                  <a:gd name="csY9" fmla="*/ 522621 h 1626690"/>
                  <a:gd name="csX10" fmla="*/ 242012 w 801163"/>
                  <a:gd name="csY10" fmla="*/ 195051 h 1626690"/>
                  <a:gd name="csX11" fmla="*/ 335412 w 801163"/>
                  <a:gd name="csY11" fmla="*/ 272113 h 1626690"/>
                  <a:gd name="csX12" fmla="*/ 559069 w 801163"/>
                  <a:gd name="csY12" fmla="*/ 812068 h 1626690"/>
                  <a:gd name="csX13" fmla="*/ 335412 w 801163"/>
                  <a:gd name="csY13" fmla="*/ 1352023 h 1626690"/>
                  <a:gd name="csX14" fmla="*/ 238917 w 801163"/>
                  <a:gd name="csY14" fmla="*/ 1431639 h 1626690"/>
                  <a:gd name="csX15" fmla="*/ 139237 w 801163"/>
                  <a:gd name="csY15" fmla="*/ 1294973 h 1626690"/>
                  <a:gd name="csX16" fmla="*/ 215467 w 801163"/>
                  <a:gd name="csY16" fmla="*/ 1232078 h 1626690"/>
                  <a:gd name="csX17" fmla="*/ 389440 w 801163"/>
                  <a:gd name="csY17" fmla="*/ 812068 h 1626690"/>
                  <a:gd name="csX18" fmla="*/ 215467 w 801163"/>
                  <a:gd name="csY18" fmla="*/ 392059 h 1626690"/>
                  <a:gd name="csX19" fmla="*/ 142333 w 801163"/>
                  <a:gd name="csY19" fmla="*/ 331718 h 1626690"/>
                  <a:gd name="csX20" fmla="*/ 384275 w 801163"/>
                  <a:gd name="csY20" fmla="*/ 0 h 1626690"/>
                  <a:gd name="csX21" fmla="*/ 506599 w 801163"/>
                  <a:gd name="csY21" fmla="*/ 100927 h 1626690"/>
                  <a:gd name="csX22" fmla="*/ 801163 w 801163"/>
                  <a:gd name="csY22" fmla="*/ 812068 h 1626690"/>
                  <a:gd name="csX23" fmla="*/ 506599 w 801163"/>
                  <a:gd name="csY23" fmla="*/ 1523210 h 1626690"/>
                  <a:gd name="csX24" fmla="*/ 381180 w 801163"/>
                  <a:gd name="csY24" fmla="*/ 1626690 h 1626690"/>
                  <a:gd name="csX25" fmla="*/ 280700 w 801163"/>
                  <a:gd name="csY25" fmla="*/ 1488927 h 1626690"/>
                  <a:gd name="csX26" fmla="*/ 385691 w 801163"/>
                  <a:gd name="csY26" fmla="*/ 1402302 h 1626690"/>
                  <a:gd name="csX27" fmla="*/ 630173 w 801163"/>
                  <a:gd name="csY27" fmla="*/ 812068 h 1626690"/>
                  <a:gd name="csX28" fmla="*/ 385691 w 801163"/>
                  <a:gd name="csY28" fmla="*/ 221835 h 1626690"/>
                  <a:gd name="csX29" fmla="*/ 283796 w 801163"/>
                  <a:gd name="csY29" fmla="*/ 137764 h 162669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801163" h="1626690">
                    <a:moveTo>
                      <a:pt x="102082" y="386904"/>
                    </a:moveTo>
                    <a:lnTo>
                      <a:pt x="167032" y="440493"/>
                    </a:lnTo>
                    <a:cubicBezTo>
                      <a:pt x="262127" y="535587"/>
                      <a:pt x="320944" y="666959"/>
                      <a:pt x="320944" y="812068"/>
                    </a:cubicBezTo>
                    <a:cubicBezTo>
                      <a:pt x="320944" y="957177"/>
                      <a:pt x="262127" y="1088549"/>
                      <a:pt x="167032" y="1183644"/>
                    </a:cubicBezTo>
                    <a:lnTo>
                      <a:pt x="98987" y="1239787"/>
                    </a:lnTo>
                    <a:lnTo>
                      <a:pt x="0" y="1104070"/>
                    </a:lnTo>
                    <a:lnTo>
                      <a:pt x="47920" y="1064532"/>
                    </a:lnTo>
                    <a:cubicBezTo>
                      <a:pt x="112531" y="999921"/>
                      <a:pt x="152494" y="910661"/>
                      <a:pt x="152494" y="812068"/>
                    </a:cubicBezTo>
                    <a:cubicBezTo>
                      <a:pt x="152494" y="713475"/>
                      <a:pt x="112531" y="624216"/>
                      <a:pt x="47920" y="559605"/>
                    </a:cubicBezTo>
                    <a:lnTo>
                      <a:pt x="3095" y="522621"/>
                    </a:lnTo>
                    <a:close/>
                    <a:moveTo>
                      <a:pt x="242012" y="195051"/>
                    </a:moveTo>
                    <a:lnTo>
                      <a:pt x="335412" y="272113"/>
                    </a:lnTo>
                    <a:cubicBezTo>
                      <a:pt x="473599" y="410300"/>
                      <a:pt x="559069" y="601203"/>
                      <a:pt x="559069" y="812068"/>
                    </a:cubicBezTo>
                    <a:cubicBezTo>
                      <a:pt x="559069" y="1022934"/>
                      <a:pt x="473599" y="1213837"/>
                      <a:pt x="335412" y="1352023"/>
                    </a:cubicBezTo>
                    <a:lnTo>
                      <a:pt x="238917" y="1431639"/>
                    </a:lnTo>
                    <a:lnTo>
                      <a:pt x="139237" y="1294973"/>
                    </a:lnTo>
                    <a:lnTo>
                      <a:pt x="215467" y="1232078"/>
                    </a:lnTo>
                    <a:cubicBezTo>
                      <a:pt x="322957" y="1124588"/>
                      <a:pt x="389440" y="976092"/>
                      <a:pt x="389440" y="812068"/>
                    </a:cubicBezTo>
                    <a:cubicBezTo>
                      <a:pt x="389440" y="648044"/>
                      <a:pt x="322957" y="499548"/>
                      <a:pt x="215467" y="392059"/>
                    </a:cubicBezTo>
                    <a:lnTo>
                      <a:pt x="142333" y="331718"/>
                    </a:lnTo>
                    <a:close/>
                    <a:moveTo>
                      <a:pt x="384275" y="0"/>
                    </a:moveTo>
                    <a:lnTo>
                      <a:pt x="506599" y="100927"/>
                    </a:lnTo>
                    <a:cubicBezTo>
                      <a:pt x="688596" y="282924"/>
                      <a:pt x="801163" y="534350"/>
                      <a:pt x="801163" y="812068"/>
                    </a:cubicBezTo>
                    <a:cubicBezTo>
                      <a:pt x="801163" y="1089786"/>
                      <a:pt x="688596" y="1341213"/>
                      <a:pt x="506599" y="1523210"/>
                    </a:cubicBezTo>
                    <a:lnTo>
                      <a:pt x="381180" y="1626690"/>
                    </a:lnTo>
                    <a:lnTo>
                      <a:pt x="280700" y="1488927"/>
                    </a:lnTo>
                    <a:lnTo>
                      <a:pt x="385691" y="1402302"/>
                    </a:lnTo>
                    <a:cubicBezTo>
                      <a:pt x="536745" y="1251248"/>
                      <a:pt x="630173" y="1042569"/>
                      <a:pt x="630173" y="812068"/>
                    </a:cubicBezTo>
                    <a:cubicBezTo>
                      <a:pt x="630173" y="581568"/>
                      <a:pt x="536745" y="372889"/>
                      <a:pt x="385691" y="221835"/>
                    </a:cubicBezTo>
                    <a:lnTo>
                      <a:pt x="283796" y="13776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7" name="四角形: 角を丸くする 106">
              <a:extLst>
                <a:ext uri="{FF2B5EF4-FFF2-40B4-BE49-F238E27FC236}">
                  <a16:creationId xmlns:a16="http://schemas.microsoft.com/office/drawing/2014/main" id="{2407894A-ACC6-2A7E-8AF3-0ED67A1A0BC1}"/>
                </a:ext>
              </a:extLst>
            </p:cNvPr>
            <p:cNvSpPr/>
            <p:nvPr/>
          </p:nvSpPr>
          <p:spPr>
            <a:xfrm>
              <a:off x="4117603" y="1127125"/>
              <a:ext cx="1022722" cy="1083110"/>
            </a:xfrm>
            <a:prstGeom prst="roundRect">
              <a:avLst>
                <a:gd name="adj" fmla="val 961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C2C764F-06F6-7FF8-D34F-86CC04D45C4E}"/>
                </a:ext>
              </a:extLst>
            </p:cNvPr>
            <p:cNvSpPr/>
            <p:nvPr/>
          </p:nvSpPr>
          <p:spPr>
            <a:xfrm>
              <a:off x="4383564" y="1633306"/>
              <a:ext cx="489010" cy="460854"/>
            </a:xfrm>
            <a:custGeom>
              <a:avLst/>
              <a:gdLst>
                <a:gd name="csX0" fmla="*/ 661472 w 827721"/>
                <a:gd name="csY0" fmla="*/ 737279 h 780064"/>
                <a:gd name="csX1" fmla="*/ 702502 w 827721"/>
                <a:gd name="csY1" fmla="*/ 737279 h 780064"/>
                <a:gd name="csX2" fmla="*/ 702502 w 827721"/>
                <a:gd name="csY2" fmla="*/ 778310 h 780064"/>
                <a:gd name="csX3" fmla="*/ 661472 w 827721"/>
                <a:gd name="csY3" fmla="*/ 778310 h 780064"/>
                <a:gd name="csX4" fmla="*/ 641541 w 827721"/>
                <a:gd name="csY4" fmla="*/ 682084 h 780064"/>
                <a:gd name="csX5" fmla="*/ 682571 w 827721"/>
                <a:gd name="csY5" fmla="*/ 682084 h 780064"/>
                <a:gd name="csX6" fmla="*/ 682571 w 827721"/>
                <a:gd name="csY6" fmla="*/ 723115 h 780064"/>
                <a:gd name="csX7" fmla="*/ 641541 w 827721"/>
                <a:gd name="csY7" fmla="*/ 723115 h 780064"/>
                <a:gd name="csX8" fmla="*/ 402983 w 827721"/>
                <a:gd name="csY8" fmla="*/ 655451 h 780064"/>
                <a:gd name="csX9" fmla="*/ 455678 w 827721"/>
                <a:gd name="csY9" fmla="*/ 655451 h 780064"/>
                <a:gd name="csX10" fmla="*/ 455678 w 827721"/>
                <a:gd name="csY10" fmla="*/ 708147 h 780064"/>
                <a:gd name="csX11" fmla="*/ 402983 w 827721"/>
                <a:gd name="csY11" fmla="*/ 708147 h 780064"/>
                <a:gd name="csX12" fmla="*/ 764196 w 827721"/>
                <a:gd name="csY12" fmla="*/ 649888 h 780064"/>
                <a:gd name="csX13" fmla="*/ 805226 w 827721"/>
                <a:gd name="csY13" fmla="*/ 649888 h 780064"/>
                <a:gd name="csX14" fmla="*/ 805226 w 827721"/>
                <a:gd name="csY14" fmla="*/ 690918 h 780064"/>
                <a:gd name="csX15" fmla="*/ 764196 w 827721"/>
                <a:gd name="csY15" fmla="*/ 690918 h 780064"/>
                <a:gd name="csX16" fmla="*/ 574080 w 827721"/>
                <a:gd name="csY16" fmla="*/ 648354 h 780064"/>
                <a:gd name="csX17" fmla="*/ 615111 w 827721"/>
                <a:gd name="csY17" fmla="*/ 648354 h 780064"/>
                <a:gd name="csX18" fmla="*/ 615111 w 827721"/>
                <a:gd name="csY18" fmla="*/ 682552 h 780064"/>
                <a:gd name="csX19" fmla="*/ 634540 w 827721"/>
                <a:gd name="csY19" fmla="*/ 682552 h 780064"/>
                <a:gd name="csX20" fmla="*/ 634540 w 827721"/>
                <a:gd name="csY20" fmla="*/ 711989 h 780064"/>
                <a:gd name="csX21" fmla="*/ 622777 w 827721"/>
                <a:gd name="csY21" fmla="*/ 711989 h 780064"/>
                <a:gd name="csX22" fmla="*/ 622777 w 827721"/>
                <a:gd name="csY22" fmla="*/ 752245 h 780064"/>
                <a:gd name="csX23" fmla="*/ 581746 w 827721"/>
                <a:gd name="csY23" fmla="*/ 752245 h 780064"/>
                <a:gd name="csX24" fmla="*/ 581746 w 827721"/>
                <a:gd name="csY24" fmla="*/ 711215 h 780064"/>
                <a:gd name="csX25" fmla="*/ 605103 w 827721"/>
                <a:gd name="csY25" fmla="*/ 711215 h 780064"/>
                <a:gd name="csX26" fmla="*/ 605103 w 827721"/>
                <a:gd name="csY26" fmla="*/ 689385 h 780064"/>
                <a:gd name="csX27" fmla="*/ 574080 w 827721"/>
                <a:gd name="csY27" fmla="*/ 689385 h 780064"/>
                <a:gd name="csX28" fmla="*/ 75332 w 827721"/>
                <a:gd name="csY28" fmla="*/ 599902 h 780064"/>
                <a:gd name="csX29" fmla="*/ 178310 w 827721"/>
                <a:gd name="csY29" fmla="*/ 599902 h 780064"/>
                <a:gd name="csX30" fmla="*/ 178310 w 827721"/>
                <a:gd name="csY30" fmla="*/ 702880 h 780064"/>
                <a:gd name="csX31" fmla="*/ 75332 w 827721"/>
                <a:gd name="csY31" fmla="*/ 702880 h 780064"/>
                <a:gd name="csX32" fmla="*/ 34852 w 827721"/>
                <a:gd name="csY32" fmla="*/ 559422 h 780064"/>
                <a:gd name="csX33" fmla="*/ 34852 w 827721"/>
                <a:gd name="csY33" fmla="*/ 743360 h 780064"/>
                <a:gd name="csX34" fmla="*/ 218790 w 827721"/>
                <a:gd name="csY34" fmla="*/ 743360 h 780064"/>
                <a:gd name="csX35" fmla="*/ 218790 w 827721"/>
                <a:gd name="csY35" fmla="*/ 559422 h 780064"/>
                <a:gd name="csX36" fmla="*/ 608680 w 827721"/>
                <a:gd name="csY36" fmla="*/ 524503 h 780064"/>
                <a:gd name="csX37" fmla="*/ 656248 w 827721"/>
                <a:gd name="csY37" fmla="*/ 524503 h 780064"/>
                <a:gd name="csX38" fmla="*/ 656248 w 827721"/>
                <a:gd name="csY38" fmla="*/ 572072 h 780064"/>
                <a:gd name="csX39" fmla="*/ 608680 w 827721"/>
                <a:gd name="csY39" fmla="*/ 572072 h 780064"/>
                <a:gd name="csX40" fmla="*/ 0 w 827721"/>
                <a:gd name="csY40" fmla="*/ 523875 h 780064"/>
                <a:gd name="csX41" fmla="*/ 253641 w 827721"/>
                <a:gd name="csY41" fmla="*/ 523875 h 780064"/>
                <a:gd name="csX42" fmla="*/ 253641 w 827721"/>
                <a:gd name="csY42" fmla="*/ 777516 h 780064"/>
                <a:gd name="csX43" fmla="*/ 0 w 827721"/>
                <a:gd name="csY43" fmla="*/ 777516 h 780064"/>
                <a:gd name="csX44" fmla="*/ 290746 w 827721"/>
                <a:gd name="csY44" fmla="*/ 523523 h 780064"/>
                <a:gd name="csX45" fmla="*/ 343441 w 827721"/>
                <a:gd name="csY45" fmla="*/ 523523 h 780064"/>
                <a:gd name="csX46" fmla="*/ 343441 w 827721"/>
                <a:gd name="csY46" fmla="*/ 576218 h 780064"/>
                <a:gd name="csX47" fmla="*/ 290746 w 827721"/>
                <a:gd name="csY47" fmla="*/ 576218 h 780064"/>
                <a:gd name="csX48" fmla="*/ 589981 w 827721"/>
                <a:gd name="csY48" fmla="*/ 505804 h 780064"/>
                <a:gd name="csX49" fmla="*/ 589981 w 827721"/>
                <a:gd name="csY49" fmla="*/ 590771 h 780064"/>
                <a:gd name="csX50" fmla="*/ 674947 w 827721"/>
                <a:gd name="csY50" fmla="*/ 590771 h 780064"/>
                <a:gd name="csX51" fmla="*/ 674947 w 827721"/>
                <a:gd name="csY51" fmla="*/ 505804 h 780064"/>
                <a:gd name="csX52" fmla="*/ 446254 w 827721"/>
                <a:gd name="csY52" fmla="*/ 502394 h 780064"/>
                <a:gd name="csX53" fmla="*/ 518248 w 827721"/>
                <a:gd name="csY53" fmla="*/ 502394 h 780064"/>
                <a:gd name="csX54" fmla="*/ 518248 w 827721"/>
                <a:gd name="csY54" fmla="*/ 574388 h 780064"/>
                <a:gd name="csX55" fmla="*/ 480835 w 827721"/>
                <a:gd name="csY55" fmla="*/ 574388 h 780064"/>
                <a:gd name="csX56" fmla="*/ 480835 w 827721"/>
                <a:gd name="csY56" fmla="*/ 625817 h 780064"/>
                <a:gd name="csX57" fmla="*/ 499185 w 827721"/>
                <a:gd name="csY57" fmla="*/ 625817 h 780064"/>
                <a:gd name="csX58" fmla="*/ 499185 w 827721"/>
                <a:gd name="csY58" fmla="*/ 659849 h 780064"/>
                <a:gd name="csX59" fmla="*/ 518088 w 827721"/>
                <a:gd name="csY59" fmla="*/ 659849 h 780064"/>
                <a:gd name="csX60" fmla="*/ 518088 w 827721"/>
                <a:gd name="csY60" fmla="*/ 697656 h 780064"/>
                <a:gd name="csX61" fmla="*/ 480282 w 827721"/>
                <a:gd name="csY61" fmla="*/ 697656 h 780064"/>
                <a:gd name="csX62" fmla="*/ 480282 w 827721"/>
                <a:gd name="csY62" fmla="*/ 663623 h 780064"/>
                <a:gd name="csX63" fmla="*/ 461379 w 827721"/>
                <a:gd name="csY63" fmla="*/ 663623 h 780064"/>
                <a:gd name="csX64" fmla="*/ 461379 w 827721"/>
                <a:gd name="csY64" fmla="*/ 627552 h 780064"/>
                <a:gd name="csX65" fmla="*/ 427434 w 827721"/>
                <a:gd name="csY65" fmla="*/ 627552 h 780064"/>
                <a:gd name="csX66" fmla="*/ 427434 w 827721"/>
                <a:gd name="csY66" fmla="*/ 653705 h 780064"/>
                <a:gd name="csX67" fmla="*/ 373863 w 827721"/>
                <a:gd name="csY67" fmla="*/ 653705 h 780064"/>
                <a:gd name="csX68" fmla="*/ 373863 w 827721"/>
                <a:gd name="csY68" fmla="*/ 699231 h 780064"/>
                <a:gd name="csX69" fmla="*/ 378284 w 827721"/>
                <a:gd name="csY69" fmla="*/ 699231 h 780064"/>
                <a:gd name="csX70" fmla="*/ 378284 w 827721"/>
                <a:gd name="csY70" fmla="*/ 737037 h 780064"/>
                <a:gd name="csX71" fmla="*/ 340478 w 827721"/>
                <a:gd name="csY71" fmla="*/ 737037 h 780064"/>
                <a:gd name="csX72" fmla="*/ 340478 w 827721"/>
                <a:gd name="csY72" fmla="*/ 714338 h 780064"/>
                <a:gd name="csX73" fmla="*/ 288493 w 827721"/>
                <a:gd name="csY73" fmla="*/ 714338 h 780064"/>
                <a:gd name="csX74" fmla="*/ 288493 w 827721"/>
                <a:gd name="csY74" fmla="*/ 628969 h 780064"/>
                <a:gd name="csX75" fmla="*/ 355441 w 827721"/>
                <a:gd name="csY75" fmla="*/ 628969 h 780064"/>
                <a:gd name="csX76" fmla="*/ 355441 w 827721"/>
                <a:gd name="csY76" fmla="*/ 581711 h 780064"/>
                <a:gd name="csX77" fmla="*/ 408841 w 827721"/>
                <a:gd name="csY77" fmla="*/ 581711 h 780064"/>
                <a:gd name="csX78" fmla="*/ 408841 w 827721"/>
                <a:gd name="csY78" fmla="*/ 555558 h 780064"/>
                <a:gd name="csX79" fmla="*/ 446254 w 827721"/>
                <a:gd name="csY79" fmla="*/ 555558 h 780064"/>
                <a:gd name="csX80" fmla="*/ 361633 w 827721"/>
                <a:gd name="csY80" fmla="*/ 497925 h 780064"/>
                <a:gd name="csX81" fmla="*/ 414328 w 827721"/>
                <a:gd name="csY81" fmla="*/ 497925 h 780064"/>
                <a:gd name="csX82" fmla="*/ 414328 w 827721"/>
                <a:gd name="csY82" fmla="*/ 550621 h 780064"/>
                <a:gd name="csX83" fmla="*/ 361633 w 827721"/>
                <a:gd name="csY83" fmla="*/ 550621 h 780064"/>
                <a:gd name="csX84" fmla="*/ 573881 w 827721"/>
                <a:gd name="csY84" fmla="*/ 489384 h 780064"/>
                <a:gd name="csX85" fmla="*/ 691046 w 827721"/>
                <a:gd name="csY85" fmla="*/ 489384 h 780064"/>
                <a:gd name="csX86" fmla="*/ 691046 w 827721"/>
                <a:gd name="csY86" fmla="*/ 601169 h 780064"/>
                <a:gd name="csX87" fmla="*/ 701077 w 827721"/>
                <a:gd name="csY87" fmla="*/ 601169 h 780064"/>
                <a:gd name="csX88" fmla="*/ 701077 w 827721"/>
                <a:gd name="csY88" fmla="*/ 630300 h 780064"/>
                <a:gd name="csX89" fmla="*/ 741122 w 827721"/>
                <a:gd name="csY89" fmla="*/ 630300 h 780064"/>
                <a:gd name="csX90" fmla="*/ 741122 w 827721"/>
                <a:gd name="csY90" fmla="*/ 616012 h 780064"/>
                <a:gd name="csX91" fmla="*/ 767620 w 827721"/>
                <a:gd name="csY91" fmla="*/ 616012 h 780064"/>
                <a:gd name="csX92" fmla="*/ 767620 w 827721"/>
                <a:gd name="csY92" fmla="*/ 601293 h 780064"/>
                <a:gd name="csX93" fmla="*/ 797057 w 827721"/>
                <a:gd name="csY93" fmla="*/ 601293 h 780064"/>
                <a:gd name="csX94" fmla="*/ 797057 w 827721"/>
                <a:gd name="csY94" fmla="*/ 630730 h 780064"/>
                <a:gd name="csX95" fmla="*/ 770559 w 827721"/>
                <a:gd name="csY95" fmla="*/ 630730 h 780064"/>
                <a:gd name="csX96" fmla="*/ 770559 w 827721"/>
                <a:gd name="csY96" fmla="*/ 645449 h 780064"/>
                <a:gd name="csX97" fmla="*/ 742472 w 827721"/>
                <a:gd name="csY97" fmla="*/ 645449 h 780064"/>
                <a:gd name="csX98" fmla="*/ 742472 w 827721"/>
                <a:gd name="csY98" fmla="*/ 671879 h 780064"/>
                <a:gd name="csX99" fmla="*/ 762836 w 827721"/>
                <a:gd name="csY99" fmla="*/ 671879 h 780064"/>
                <a:gd name="csX100" fmla="*/ 762836 w 827721"/>
                <a:gd name="csY100" fmla="*/ 713592 h 780064"/>
                <a:gd name="csX101" fmla="*/ 798284 w 827721"/>
                <a:gd name="csY101" fmla="*/ 713592 h 780064"/>
                <a:gd name="csX102" fmla="*/ 798284 w 827721"/>
                <a:gd name="csY102" fmla="*/ 710150 h 780064"/>
                <a:gd name="csX103" fmla="*/ 827721 w 827721"/>
                <a:gd name="csY103" fmla="*/ 710150 h 780064"/>
                <a:gd name="csX104" fmla="*/ 827721 w 827721"/>
                <a:gd name="csY104" fmla="*/ 739587 h 780064"/>
                <a:gd name="csX105" fmla="*/ 810047 w 827721"/>
                <a:gd name="csY105" fmla="*/ 739587 h 780064"/>
                <a:gd name="csX106" fmla="*/ 810047 w 827721"/>
                <a:gd name="csY106" fmla="*/ 780064 h 780064"/>
                <a:gd name="csX107" fmla="*/ 743575 w 827721"/>
                <a:gd name="csY107" fmla="*/ 780064 h 780064"/>
                <a:gd name="csX108" fmla="*/ 743575 w 827721"/>
                <a:gd name="csY108" fmla="*/ 727936 h 780064"/>
                <a:gd name="csX109" fmla="*/ 706779 w 827721"/>
                <a:gd name="csY109" fmla="*/ 727936 h 780064"/>
                <a:gd name="csX110" fmla="*/ 706779 w 827721"/>
                <a:gd name="csY110" fmla="*/ 686356 h 780064"/>
                <a:gd name="csX111" fmla="*/ 686416 w 827721"/>
                <a:gd name="csY111" fmla="*/ 686356 h 780064"/>
                <a:gd name="csX112" fmla="*/ 686416 w 827721"/>
                <a:gd name="csY112" fmla="*/ 657226 h 780064"/>
                <a:gd name="csX113" fmla="*/ 645020 w 827721"/>
                <a:gd name="csY113" fmla="*/ 657226 h 780064"/>
                <a:gd name="csX114" fmla="*/ 645020 w 827721"/>
                <a:gd name="csY114" fmla="*/ 606549 h 780064"/>
                <a:gd name="csX115" fmla="*/ 573881 w 827721"/>
                <a:gd name="csY115" fmla="*/ 606549 h 780064"/>
                <a:gd name="csX116" fmla="*/ 536295 w 827721"/>
                <a:gd name="csY116" fmla="*/ 425432 h 780064"/>
                <a:gd name="csX117" fmla="*/ 588991 w 827721"/>
                <a:gd name="csY117" fmla="*/ 425432 h 780064"/>
                <a:gd name="csX118" fmla="*/ 588991 w 827721"/>
                <a:gd name="csY118" fmla="*/ 478128 h 780064"/>
                <a:gd name="csX119" fmla="*/ 536295 w 827721"/>
                <a:gd name="csY119" fmla="*/ 478128 h 780064"/>
                <a:gd name="csX120" fmla="*/ 49888 w 827721"/>
                <a:gd name="csY120" fmla="*/ 361847 h 780064"/>
                <a:gd name="csX121" fmla="*/ 110120 w 827721"/>
                <a:gd name="csY121" fmla="*/ 361847 h 780064"/>
                <a:gd name="csX122" fmla="*/ 110120 w 827721"/>
                <a:gd name="csY122" fmla="*/ 422079 h 780064"/>
                <a:gd name="csX123" fmla="*/ 49888 w 827721"/>
                <a:gd name="csY123" fmla="*/ 422079 h 780064"/>
                <a:gd name="csX124" fmla="*/ 510697 w 827721"/>
                <a:gd name="csY124" fmla="*/ 354546 h 780064"/>
                <a:gd name="csX125" fmla="*/ 563392 w 827721"/>
                <a:gd name="csY125" fmla="*/ 354546 h 780064"/>
                <a:gd name="csX126" fmla="*/ 563392 w 827721"/>
                <a:gd name="csY126" fmla="*/ 407241 h 780064"/>
                <a:gd name="csX127" fmla="*/ 510697 w 827721"/>
                <a:gd name="csY127" fmla="*/ 407241 h 780064"/>
                <a:gd name="csX128" fmla="*/ 229943 w 827721"/>
                <a:gd name="csY128" fmla="*/ 314583 h 780064"/>
                <a:gd name="csX129" fmla="*/ 290175 w 827721"/>
                <a:gd name="csY129" fmla="*/ 314583 h 780064"/>
                <a:gd name="csX130" fmla="*/ 290175 w 827721"/>
                <a:gd name="csY130" fmla="*/ 374815 h 780064"/>
                <a:gd name="csX131" fmla="*/ 229943 w 827721"/>
                <a:gd name="csY131" fmla="*/ 374815 h 780064"/>
                <a:gd name="csX132" fmla="*/ 668223 w 827721"/>
                <a:gd name="csY132" fmla="*/ 313195 h 780064"/>
                <a:gd name="csX133" fmla="*/ 720919 w 827721"/>
                <a:gd name="csY133" fmla="*/ 313195 h 780064"/>
                <a:gd name="csX134" fmla="*/ 720919 w 827721"/>
                <a:gd name="csY134" fmla="*/ 365891 h 780064"/>
                <a:gd name="csX135" fmla="*/ 668223 w 827721"/>
                <a:gd name="csY135" fmla="*/ 365891 h 780064"/>
                <a:gd name="csX136" fmla="*/ 317720 w 827721"/>
                <a:gd name="csY136" fmla="*/ 271821 h 780064"/>
                <a:gd name="csX137" fmla="*/ 377952 w 827721"/>
                <a:gd name="csY137" fmla="*/ 271821 h 780064"/>
                <a:gd name="csX138" fmla="*/ 377952 w 827721"/>
                <a:gd name="csY138" fmla="*/ 332053 h 780064"/>
                <a:gd name="csX139" fmla="*/ 343665 w 827721"/>
                <a:gd name="csY139" fmla="*/ 332053 h 780064"/>
                <a:gd name="csX140" fmla="*/ 343665 w 827721"/>
                <a:gd name="csY140" fmla="*/ 364099 h 780064"/>
                <a:gd name="csX141" fmla="*/ 389205 w 827721"/>
                <a:gd name="csY141" fmla="*/ 364099 h 780064"/>
                <a:gd name="csX142" fmla="*/ 389205 w 827721"/>
                <a:gd name="csY142" fmla="*/ 424330 h 780064"/>
                <a:gd name="csX143" fmla="*/ 376916 w 827721"/>
                <a:gd name="csY143" fmla="*/ 424330 h 780064"/>
                <a:gd name="csX144" fmla="*/ 376916 w 827721"/>
                <a:gd name="csY144" fmla="*/ 451128 h 780064"/>
                <a:gd name="csX145" fmla="*/ 404953 w 827721"/>
                <a:gd name="csY145" fmla="*/ 451128 h 780064"/>
                <a:gd name="csX146" fmla="*/ 404953 w 827721"/>
                <a:gd name="csY146" fmla="*/ 411286 h 780064"/>
                <a:gd name="csX147" fmla="*/ 433903 w 827721"/>
                <a:gd name="csY147" fmla="*/ 411286 h 780064"/>
                <a:gd name="csX148" fmla="*/ 433903 w 827721"/>
                <a:gd name="csY148" fmla="*/ 391957 h 780064"/>
                <a:gd name="csX149" fmla="*/ 463900 w 827721"/>
                <a:gd name="csY149" fmla="*/ 391957 h 780064"/>
                <a:gd name="csX150" fmla="*/ 463900 w 827721"/>
                <a:gd name="csY150" fmla="*/ 363921 h 780064"/>
                <a:gd name="csX151" fmla="*/ 424058 w 827721"/>
                <a:gd name="csY151" fmla="*/ 363921 h 780064"/>
                <a:gd name="csX152" fmla="*/ 424058 w 827721"/>
                <a:gd name="csY152" fmla="*/ 311226 h 780064"/>
                <a:gd name="csX153" fmla="*/ 476753 w 827721"/>
                <a:gd name="csY153" fmla="*/ 311226 h 780064"/>
                <a:gd name="csX154" fmla="*/ 476753 w 827721"/>
                <a:gd name="csY154" fmla="*/ 355146 h 780064"/>
                <a:gd name="csX155" fmla="*/ 501706 w 827721"/>
                <a:gd name="csY155" fmla="*/ 355146 h 780064"/>
                <a:gd name="csX156" fmla="*/ 501706 w 827721"/>
                <a:gd name="csY156" fmla="*/ 392952 h 780064"/>
                <a:gd name="csX157" fmla="*/ 486598 w 827721"/>
                <a:gd name="csY157" fmla="*/ 392952 h 780064"/>
                <a:gd name="csX158" fmla="*/ 486598 w 827721"/>
                <a:gd name="csY158" fmla="*/ 444653 h 780064"/>
                <a:gd name="csX159" fmla="*/ 457648 w 827721"/>
                <a:gd name="csY159" fmla="*/ 444653 h 780064"/>
                <a:gd name="csX160" fmla="*/ 457648 w 827721"/>
                <a:gd name="csY160" fmla="*/ 463981 h 780064"/>
                <a:gd name="csX161" fmla="*/ 413728 w 827721"/>
                <a:gd name="csY161" fmla="*/ 463981 h 780064"/>
                <a:gd name="csX162" fmla="*/ 413728 w 827721"/>
                <a:gd name="csY162" fmla="*/ 488934 h 780064"/>
                <a:gd name="csX163" fmla="*/ 375922 w 827721"/>
                <a:gd name="csY163" fmla="*/ 488934 h 780064"/>
                <a:gd name="csX164" fmla="*/ 375922 w 827721"/>
                <a:gd name="csY164" fmla="*/ 473827 h 780064"/>
                <a:gd name="csX165" fmla="*/ 324221 w 827721"/>
                <a:gd name="csY165" fmla="*/ 473827 h 780064"/>
                <a:gd name="csX166" fmla="*/ 324221 w 827721"/>
                <a:gd name="csY166" fmla="*/ 421131 h 780064"/>
                <a:gd name="csX167" fmla="*/ 328973 w 827721"/>
                <a:gd name="csY167" fmla="*/ 421131 h 780064"/>
                <a:gd name="csX168" fmla="*/ 328973 w 827721"/>
                <a:gd name="csY168" fmla="*/ 374129 h 780064"/>
                <a:gd name="csX169" fmla="*/ 300451 w 827721"/>
                <a:gd name="csY169" fmla="*/ 374129 h 780064"/>
                <a:gd name="csX170" fmla="*/ 300451 w 827721"/>
                <a:gd name="csY170" fmla="*/ 330916 h 780064"/>
                <a:gd name="csX171" fmla="*/ 317720 w 827721"/>
                <a:gd name="csY171" fmla="*/ 330916 h 780064"/>
                <a:gd name="csX172" fmla="*/ 587160 w 827721"/>
                <a:gd name="csY172" fmla="*/ 253641 h 780064"/>
                <a:gd name="csX173" fmla="*/ 587160 w 827721"/>
                <a:gd name="csY173" fmla="*/ 288038 h 780064"/>
                <a:gd name="csX174" fmla="*/ 638589 w 827721"/>
                <a:gd name="csY174" fmla="*/ 288038 h 780064"/>
                <a:gd name="csX175" fmla="*/ 638589 w 827721"/>
                <a:gd name="csY175" fmla="*/ 269689 h 780064"/>
                <a:gd name="csX176" fmla="*/ 672622 w 827721"/>
                <a:gd name="csY176" fmla="*/ 269689 h 780064"/>
                <a:gd name="csX177" fmla="*/ 672622 w 827721"/>
                <a:gd name="csY177" fmla="*/ 253641 h 780064"/>
                <a:gd name="csX178" fmla="*/ 548801 w 827721"/>
                <a:gd name="csY178" fmla="*/ 217850 h 780064"/>
                <a:gd name="csX179" fmla="*/ 548801 w 827721"/>
                <a:gd name="csY179" fmla="*/ 250626 h 780064"/>
                <a:gd name="csX180" fmla="*/ 571500 w 827721"/>
                <a:gd name="csY180" fmla="*/ 250626 h 780064"/>
                <a:gd name="csX181" fmla="*/ 571500 w 827721"/>
                <a:gd name="csY181" fmla="*/ 217850 h 780064"/>
                <a:gd name="csX182" fmla="*/ 357986 w 827721"/>
                <a:gd name="csY182" fmla="*/ 214886 h 780064"/>
                <a:gd name="csX183" fmla="*/ 410681 w 827721"/>
                <a:gd name="csY183" fmla="*/ 214886 h 780064"/>
                <a:gd name="csX184" fmla="*/ 410681 w 827721"/>
                <a:gd name="csY184" fmla="*/ 267582 h 780064"/>
                <a:gd name="csX185" fmla="*/ 357986 w 827721"/>
                <a:gd name="csY185" fmla="*/ 267582 h 780064"/>
                <a:gd name="csX186" fmla="*/ 253641 w 827721"/>
                <a:gd name="csY186" fmla="*/ 153375 h 780064"/>
                <a:gd name="csX187" fmla="*/ 253641 w 827721"/>
                <a:gd name="csY187" fmla="*/ 233559 h 780064"/>
                <a:gd name="csX188" fmla="*/ 255594 w 827721"/>
                <a:gd name="csY188" fmla="*/ 233559 h 780064"/>
                <a:gd name="csX189" fmla="*/ 255594 w 827721"/>
                <a:gd name="csY189" fmla="*/ 181411 h 780064"/>
                <a:gd name="csX190" fmla="*/ 285591 w 827721"/>
                <a:gd name="csY190" fmla="*/ 181411 h 780064"/>
                <a:gd name="csX191" fmla="*/ 285591 w 827721"/>
                <a:gd name="csY191" fmla="*/ 153375 h 780064"/>
                <a:gd name="csX192" fmla="*/ 332388 w 827721"/>
                <a:gd name="csY192" fmla="*/ 144000 h 780064"/>
                <a:gd name="csX193" fmla="*/ 385083 w 827721"/>
                <a:gd name="csY193" fmla="*/ 144000 h 780064"/>
                <a:gd name="csX194" fmla="*/ 385083 w 827721"/>
                <a:gd name="csY194" fmla="*/ 196695 h 780064"/>
                <a:gd name="csX195" fmla="*/ 332388 w 827721"/>
                <a:gd name="csY195" fmla="*/ 196695 h 780064"/>
                <a:gd name="csX196" fmla="*/ 489914 w 827721"/>
                <a:gd name="csY196" fmla="*/ 102649 h 780064"/>
                <a:gd name="csX197" fmla="*/ 542609 w 827721"/>
                <a:gd name="csY197" fmla="*/ 102649 h 780064"/>
                <a:gd name="csX198" fmla="*/ 542609 w 827721"/>
                <a:gd name="csY198" fmla="*/ 155345 h 780064"/>
                <a:gd name="csX199" fmla="*/ 489914 w 827721"/>
                <a:gd name="csY199" fmla="*/ 155345 h 780064"/>
                <a:gd name="csX200" fmla="*/ 646832 w 827721"/>
                <a:gd name="csY200" fmla="*/ 76027 h 780064"/>
                <a:gd name="csX201" fmla="*/ 749810 w 827721"/>
                <a:gd name="csY201" fmla="*/ 76027 h 780064"/>
                <a:gd name="csX202" fmla="*/ 749810 w 827721"/>
                <a:gd name="csY202" fmla="*/ 179005 h 780064"/>
                <a:gd name="csX203" fmla="*/ 646832 w 827721"/>
                <a:gd name="csY203" fmla="*/ 179005 h 780064"/>
                <a:gd name="csX204" fmla="*/ 75332 w 827721"/>
                <a:gd name="csY204" fmla="*/ 76027 h 780064"/>
                <a:gd name="csX205" fmla="*/ 178310 w 827721"/>
                <a:gd name="csY205" fmla="*/ 76027 h 780064"/>
                <a:gd name="csX206" fmla="*/ 178310 w 827721"/>
                <a:gd name="csY206" fmla="*/ 179005 h 780064"/>
                <a:gd name="csX207" fmla="*/ 75332 w 827721"/>
                <a:gd name="csY207" fmla="*/ 179005 h 780064"/>
                <a:gd name="csX208" fmla="*/ 606352 w 827721"/>
                <a:gd name="csY208" fmla="*/ 35547 h 780064"/>
                <a:gd name="csX209" fmla="*/ 606352 w 827721"/>
                <a:gd name="csY209" fmla="*/ 219485 h 780064"/>
                <a:gd name="csX210" fmla="*/ 790290 w 827721"/>
                <a:gd name="csY210" fmla="*/ 219485 h 780064"/>
                <a:gd name="csX211" fmla="*/ 790290 w 827721"/>
                <a:gd name="csY211" fmla="*/ 35547 h 780064"/>
                <a:gd name="csX212" fmla="*/ 34852 w 827721"/>
                <a:gd name="csY212" fmla="*/ 35547 h 780064"/>
                <a:gd name="csX213" fmla="*/ 34852 w 827721"/>
                <a:gd name="csY213" fmla="*/ 219485 h 780064"/>
                <a:gd name="csX214" fmla="*/ 218790 w 827721"/>
                <a:gd name="csY214" fmla="*/ 219485 h 780064"/>
                <a:gd name="csX215" fmla="*/ 218790 w 827721"/>
                <a:gd name="csY215" fmla="*/ 35547 h 780064"/>
                <a:gd name="csX216" fmla="*/ 571500 w 827721"/>
                <a:gd name="csY216" fmla="*/ 0 h 780064"/>
                <a:gd name="csX217" fmla="*/ 825141 w 827721"/>
                <a:gd name="csY217" fmla="*/ 0 h 780064"/>
                <a:gd name="csX218" fmla="*/ 825141 w 827721"/>
                <a:gd name="csY218" fmla="*/ 253641 h 780064"/>
                <a:gd name="csX219" fmla="*/ 710428 w 827721"/>
                <a:gd name="csY219" fmla="*/ 253641 h 780064"/>
                <a:gd name="csX220" fmla="*/ 710428 w 827721"/>
                <a:gd name="csY220" fmla="*/ 288592 h 780064"/>
                <a:gd name="csX221" fmla="*/ 676396 w 827721"/>
                <a:gd name="csY221" fmla="*/ 288592 h 780064"/>
                <a:gd name="csX222" fmla="*/ 676396 w 827721"/>
                <a:gd name="csY222" fmla="*/ 307495 h 780064"/>
                <a:gd name="csX223" fmla="*/ 640324 w 827721"/>
                <a:gd name="csY223" fmla="*/ 307495 h 780064"/>
                <a:gd name="csX224" fmla="*/ 640324 w 827721"/>
                <a:gd name="csY224" fmla="*/ 341439 h 780064"/>
                <a:gd name="csX225" fmla="*/ 666477 w 827721"/>
                <a:gd name="csY225" fmla="*/ 341439 h 780064"/>
                <a:gd name="csX226" fmla="*/ 666477 w 827721"/>
                <a:gd name="csY226" fmla="*/ 395011 h 780064"/>
                <a:gd name="csX227" fmla="*/ 712003 w 827721"/>
                <a:gd name="csY227" fmla="*/ 395011 h 780064"/>
                <a:gd name="csX228" fmla="*/ 712003 w 827721"/>
                <a:gd name="csY228" fmla="*/ 390590 h 780064"/>
                <a:gd name="csX229" fmla="*/ 749809 w 827721"/>
                <a:gd name="csY229" fmla="*/ 390590 h 780064"/>
                <a:gd name="csX230" fmla="*/ 749809 w 827721"/>
                <a:gd name="csY230" fmla="*/ 428396 h 780064"/>
                <a:gd name="csX231" fmla="*/ 727111 w 827721"/>
                <a:gd name="csY231" fmla="*/ 428396 h 780064"/>
                <a:gd name="csX232" fmla="*/ 727111 w 827721"/>
                <a:gd name="csY232" fmla="*/ 480381 h 780064"/>
                <a:gd name="csX233" fmla="*/ 641741 w 827721"/>
                <a:gd name="csY233" fmla="*/ 480381 h 780064"/>
                <a:gd name="csX234" fmla="*/ 641741 w 827721"/>
                <a:gd name="csY234" fmla="*/ 413433 h 780064"/>
                <a:gd name="csX235" fmla="*/ 594483 w 827721"/>
                <a:gd name="csY235" fmla="*/ 413433 h 780064"/>
                <a:gd name="csX236" fmla="*/ 594483 w 827721"/>
                <a:gd name="csY236" fmla="*/ 360032 h 780064"/>
                <a:gd name="csX237" fmla="*/ 568330 w 827721"/>
                <a:gd name="csY237" fmla="*/ 360032 h 780064"/>
                <a:gd name="csX238" fmla="*/ 568330 w 827721"/>
                <a:gd name="csY238" fmla="*/ 322620 h 780064"/>
                <a:gd name="csX239" fmla="*/ 515166 w 827721"/>
                <a:gd name="csY239" fmla="*/ 322620 h 780064"/>
                <a:gd name="csX240" fmla="*/ 515166 w 827721"/>
                <a:gd name="csY240" fmla="*/ 269835 h 780064"/>
                <a:gd name="csX241" fmla="*/ 463431 w 827721"/>
                <a:gd name="csY241" fmla="*/ 269835 h 780064"/>
                <a:gd name="csX242" fmla="*/ 463431 w 827721"/>
                <a:gd name="csY242" fmla="*/ 202887 h 780064"/>
                <a:gd name="csX243" fmla="*/ 416174 w 827721"/>
                <a:gd name="csY243" fmla="*/ 202887 h 780064"/>
                <a:gd name="csX244" fmla="*/ 416174 w 827721"/>
                <a:gd name="csY244" fmla="*/ 149486 h 780064"/>
                <a:gd name="csX245" fmla="*/ 390021 w 827721"/>
                <a:gd name="csY245" fmla="*/ 149486 h 780064"/>
                <a:gd name="csX246" fmla="*/ 390021 w 827721"/>
                <a:gd name="csY246" fmla="*/ 112074 h 780064"/>
                <a:gd name="csX247" fmla="*/ 336857 w 827721"/>
                <a:gd name="csY247" fmla="*/ 112074 h 780064"/>
                <a:gd name="csX248" fmla="*/ 336857 w 827721"/>
                <a:gd name="csY248" fmla="*/ 40080 h 780064"/>
                <a:gd name="csX249" fmla="*/ 408850 w 827721"/>
                <a:gd name="csY249" fmla="*/ 40080 h 780064"/>
                <a:gd name="csX250" fmla="*/ 408850 w 827721"/>
                <a:gd name="csY250" fmla="*/ 77492 h 780064"/>
                <a:gd name="csX251" fmla="*/ 460280 w 827721"/>
                <a:gd name="csY251" fmla="*/ 77492 h 780064"/>
                <a:gd name="csX252" fmla="*/ 460280 w 827721"/>
                <a:gd name="csY252" fmla="*/ 59143 h 780064"/>
                <a:gd name="csX253" fmla="*/ 494312 w 827721"/>
                <a:gd name="csY253" fmla="*/ 59143 h 780064"/>
                <a:gd name="csX254" fmla="*/ 494312 w 827721"/>
                <a:gd name="csY254" fmla="*/ 40240 h 780064"/>
                <a:gd name="csX255" fmla="*/ 532118 w 827721"/>
                <a:gd name="csY255" fmla="*/ 40240 h 780064"/>
                <a:gd name="csX256" fmla="*/ 532118 w 827721"/>
                <a:gd name="csY256" fmla="*/ 78046 h 780064"/>
                <a:gd name="csX257" fmla="*/ 498086 w 827721"/>
                <a:gd name="csY257" fmla="*/ 78046 h 780064"/>
                <a:gd name="csX258" fmla="*/ 498086 w 827721"/>
                <a:gd name="csY258" fmla="*/ 96949 h 780064"/>
                <a:gd name="csX259" fmla="*/ 462015 w 827721"/>
                <a:gd name="csY259" fmla="*/ 96949 h 780064"/>
                <a:gd name="csX260" fmla="*/ 462015 w 827721"/>
                <a:gd name="csY260" fmla="*/ 130893 h 780064"/>
                <a:gd name="csX261" fmla="*/ 488167 w 827721"/>
                <a:gd name="csY261" fmla="*/ 130893 h 780064"/>
                <a:gd name="csX262" fmla="*/ 488167 w 827721"/>
                <a:gd name="csY262" fmla="*/ 184465 h 780064"/>
                <a:gd name="csX263" fmla="*/ 533694 w 827721"/>
                <a:gd name="csY263" fmla="*/ 184465 h 780064"/>
                <a:gd name="csX264" fmla="*/ 533694 w 827721"/>
                <a:gd name="csY264" fmla="*/ 180044 h 780064"/>
                <a:gd name="csX265" fmla="*/ 571500 w 827721"/>
                <a:gd name="csY265" fmla="*/ 180044 h 780064"/>
                <a:gd name="csX266" fmla="*/ 0 w 827721"/>
                <a:gd name="csY266" fmla="*/ 0 h 780064"/>
                <a:gd name="csX267" fmla="*/ 253641 w 827721"/>
                <a:gd name="csY267" fmla="*/ 0 h 780064"/>
                <a:gd name="csX268" fmla="*/ 253641 w 827721"/>
                <a:gd name="csY268" fmla="*/ 100680 h 780064"/>
                <a:gd name="csX269" fmla="*/ 298444 w 827721"/>
                <a:gd name="csY269" fmla="*/ 100680 h 780064"/>
                <a:gd name="csX270" fmla="*/ 298444 w 827721"/>
                <a:gd name="csY270" fmla="*/ 144600 h 780064"/>
                <a:gd name="csX271" fmla="*/ 323397 w 827721"/>
                <a:gd name="csY271" fmla="*/ 144600 h 780064"/>
                <a:gd name="csX272" fmla="*/ 323397 w 827721"/>
                <a:gd name="csY272" fmla="*/ 182406 h 780064"/>
                <a:gd name="csX273" fmla="*/ 308289 w 827721"/>
                <a:gd name="csY273" fmla="*/ 182406 h 780064"/>
                <a:gd name="csX274" fmla="*/ 308289 w 827721"/>
                <a:gd name="csY274" fmla="*/ 234107 h 780064"/>
                <a:gd name="csX275" fmla="*/ 260916 w 827721"/>
                <a:gd name="csY275" fmla="*/ 234107 h 780064"/>
                <a:gd name="csX276" fmla="*/ 260916 w 827721"/>
                <a:gd name="csY276" fmla="*/ 293790 h 780064"/>
                <a:gd name="csX277" fmla="*/ 200684 w 827721"/>
                <a:gd name="csY277" fmla="*/ 293790 h 780064"/>
                <a:gd name="csX278" fmla="*/ 200684 w 827721"/>
                <a:gd name="csY278" fmla="*/ 253641 h 780064"/>
                <a:gd name="csX279" fmla="*/ 140390 w 827721"/>
                <a:gd name="csY279" fmla="*/ 253641 h 780064"/>
                <a:gd name="csX280" fmla="*/ 140390 w 827721"/>
                <a:gd name="csY280" fmla="*/ 307506 h 780064"/>
                <a:gd name="csX281" fmla="*/ 194406 w 827721"/>
                <a:gd name="csY281" fmla="*/ 307506 h 780064"/>
                <a:gd name="csX282" fmla="*/ 194406 w 827721"/>
                <a:gd name="csY282" fmla="*/ 368544 h 780064"/>
                <a:gd name="csX283" fmla="*/ 224299 w 827721"/>
                <a:gd name="csY283" fmla="*/ 368544 h 780064"/>
                <a:gd name="csX284" fmla="*/ 224299 w 827721"/>
                <a:gd name="csY284" fmla="*/ 411307 h 780064"/>
                <a:gd name="csX285" fmla="*/ 285067 w 827721"/>
                <a:gd name="csY285" fmla="*/ 411307 h 780064"/>
                <a:gd name="csX286" fmla="*/ 285067 w 827721"/>
                <a:gd name="csY286" fmla="*/ 493597 h 780064"/>
                <a:gd name="csX287" fmla="*/ 202777 w 827721"/>
                <a:gd name="csY287" fmla="*/ 493597 h 780064"/>
                <a:gd name="csX288" fmla="*/ 202777 w 827721"/>
                <a:gd name="csY288" fmla="*/ 450834 h 780064"/>
                <a:gd name="csX289" fmla="*/ 143992 w 827721"/>
                <a:gd name="csY289" fmla="*/ 450834 h 780064"/>
                <a:gd name="csX290" fmla="*/ 143992 w 827721"/>
                <a:gd name="csY290" fmla="*/ 471808 h 780064"/>
                <a:gd name="csX291" fmla="*/ 105093 w 827721"/>
                <a:gd name="csY291" fmla="*/ 471808 h 780064"/>
                <a:gd name="csX292" fmla="*/ 105093 w 827721"/>
                <a:gd name="csY292" fmla="*/ 493415 h 780064"/>
                <a:gd name="csX293" fmla="*/ 61879 w 827721"/>
                <a:gd name="csY293" fmla="*/ 493415 h 780064"/>
                <a:gd name="csX294" fmla="*/ 61879 w 827721"/>
                <a:gd name="csY294" fmla="*/ 450201 h 780064"/>
                <a:gd name="csX295" fmla="*/ 100779 w 827721"/>
                <a:gd name="csY295" fmla="*/ 450201 h 780064"/>
                <a:gd name="csX296" fmla="*/ 100779 w 827721"/>
                <a:gd name="csY296" fmla="*/ 428595 h 780064"/>
                <a:gd name="csX297" fmla="*/ 142009 w 827721"/>
                <a:gd name="csY297" fmla="*/ 428595 h 780064"/>
                <a:gd name="csX298" fmla="*/ 142009 w 827721"/>
                <a:gd name="csY298" fmla="*/ 389796 h 780064"/>
                <a:gd name="csX299" fmla="*/ 112116 w 827721"/>
                <a:gd name="csY299" fmla="*/ 389796 h 780064"/>
                <a:gd name="csX300" fmla="*/ 112116 w 827721"/>
                <a:gd name="csY300" fmla="*/ 328562 h 780064"/>
                <a:gd name="csX301" fmla="*/ 60079 w 827721"/>
                <a:gd name="csY301" fmla="*/ 328562 h 780064"/>
                <a:gd name="csX302" fmla="*/ 60079 w 827721"/>
                <a:gd name="csY302" fmla="*/ 333616 h 780064"/>
                <a:gd name="csX303" fmla="*/ 16866 w 827721"/>
                <a:gd name="csY303" fmla="*/ 333616 h 780064"/>
                <a:gd name="csX304" fmla="*/ 16866 w 827721"/>
                <a:gd name="csY304" fmla="*/ 290403 h 780064"/>
                <a:gd name="csX305" fmla="*/ 42811 w 827721"/>
                <a:gd name="csY305" fmla="*/ 290403 h 780064"/>
                <a:gd name="csX306" fmla="*/ 42811 w 827721"/>
                <a:gd name="csY306" fmla="*/ 253641 h 780064"/>
                <a:gd name="csX307" fmla="*/ 0 w 827721"/>
                <a:gd name="csY307" fmla="*/ 253641 h 7800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</a:cxnLst>
              <a:rect l="l" t="t" r="r" b="b"/>
              <a:pathLst>
                <a:path w="827721" h="780064">
                  <a:moveTo>
                    <a:pt x="661472" y="737279"/>
                  </a:moveTo>
                  <a:lnTo>
                    <a:pt x="702502" y="737279"/>
                  </a:lnTo>
                  <a:lnTo>
                    <a:pt x="702502" y="778310"/>
                  </a:lnTo>
                  <a:lnTo>
                    <a:pt x="661472" y="778310"/>
                  </a:lnTo>
                  <a:close/>
                  <a:moveTo>
                    <a:pt x="641541" y="682084"/>
                  </a:moveTo>
                  <a:lnTo>
                    <a:pt x="682571" y="682084"/>
                  </a:lnTo>
                  <a:lnTo>
                    <a:pt x="682571" y="723115"/>
                  </a:lnTo>
                  <a:lnTo>
                    <a:pt x="641541" y="723115"/>
                  </a:lnTo>
                  <a:close/>
                  <a:moveTo>
                    <a:pt x="402983" y="655451"/>
                  </a:moveTo>
                  <a:lnTo>
                    <a:pt x="455678" y="655451"/>
                  </a:lnTo>
                  <a:lnTo>
                    <a:pt x="455678" y="708147"/>
                  </a:lnTo>
                  <a:lnTo>
                    <a:pt x="402983" y="708147"/>
                  </a:lnTo>
                  <a:close/>
                  <a:moveTo>
                    <a:pt x="764196" y="649888"/>
                  </a:moveTo>
                  <a:lnTo>
                    <a:pt x="805226" y="649888"/>
                  </a:lnTo>
                  <a:lnTo>
                    <a:pt x="805226" y="690918"/>
                  </a:lnTo>
                  <a:lnTo>
                    <a:pt x="764196" y="690918"/>
                  </a:lnTo>
                  <a:close/>
                  <a:moveTo>
                    <a:pt x="574080" y="648354"/>
                  </a:moveTo>
                  <a:lnTo>
                    <a:pt x="615111" y="648354"/>
                  </a:lnTo>
                  <a:lnTo>
                    <a:pt x="615111" y="682552"/>
                  </a:lnTo>
                  <a:lnTo>
                    <a:pt x="634540" y="682552"/>
                  </a:lnTo>
                  <a:lnTo>
                    <a:pt x="634540" y="711989"/>
                  </a:lnTo>
                  <a:lnTo>
                    <a:pt x="622777" y="711989"/>
                  </a:lnTo>
                  <a:lnTo>
                    <a:pt x="622777" y="752245"/>
                  </a:lnTo>
                  <a:lnTo>
                    <a:pt x="581746" y="752245"/>
                  </a:lnTo>
                  <a:lnTo>
                    <a:pt x="581746" y="711215"/>
                  </a:lnTo>
                  <a:lnTo>
                    <a:pt x="605103" y="711215"/>
                  </a:lnTo>
                  <a:lnTo>
                    <a:pt x="605103" y="689385"/>
                  </a:lnTo>
                  <a:lnTo>
                    <a:pt x="574080" y="689385"/>
                  </a:lnTo>
                  <a:close/>
                  <a:moveTo>
                    <a:pt x="75332" y="599902"/>
                  </a:moveTo>
                  <a:lnTo>
                    <a:pt x="178310" y="599902"/>
                  </a:lnTo>
                  <a:lnTo>
                    <a:pt x="178310" y="702880"/>
                  </a:lnTo>
                  <a:lnTo>
                    <a:pt x="75332" y="702880"/>
                  </a:lnTo>
                  <a:close/>
                  <a:moveTo>
                    <a:pt x="34852" y="559422"/>
                  </a:moveTo>
                  <a:lnTo>
                    <a:pt x="34852" y="743360"/>
                  </a:lnTo>
                  <a:lnTo>
                    <a:pt x="218790" y="743360"/>
                  </a:lnTo>
                  <a:lnTo>
                    <a:pt x="218790" y="559422"/>
                  </a:lnTo>
                  <a:close/>
                  <a:moveTo>
                    <a:pt x="608680" y="524503"/>
                  </a:moveTo>
                  <a:lnTo>
                    <a:pt x="656248" y="524503"/>
                  </a:lnTo>
                  <a:lnTo>
                    <a:pt x="656248" y="572072"/>
                  </a:lnTo>
                  <a:lnTo>
                    <a:pt x="608680" y="572072"/>
                  </a:lnTo>
                  <a:close/>
                  <a:moveTo>
                    <a:pt x="0" y="523875"/>
                  </a:moveTo>
                  <a:lnTo>
                    <a:pt x="253641" y="523875"/>
                  </a:lnTo>
                  <a:lnTo>
                    <a:pt x="253641" y="777516"/>
                  </a:lnTo>
                  <a:lnTo>
                    <a:pt x="0" y="777516"/>
                  </a:lnTo>
                  <a:close/>
                  <a:moveTo>
                    <a:pt x="290746" y="523523"/>
                  </a:moveTo>
                  <a:lnTo>
                    <a:pt x="343441" y="523523"/>
                  </a:lnTo>
                  <a:lnTo>
                    <a:pt x="343441" y="576218"/>
                  </a:lnTo>
                  <a:lnTo>
                    <a:pt x="290746" y="576218"/>
                  </a:lnTo>
                  <a:close/>
                  <a:moveTo>
                    <a:pt x="589981" y="505804"/>
                  </a:moveTo>
                  <a:lnTo>
                    <a:pt x="589981" y="590771"/>
                  </a:lnTo>
                  <a:lnTo>
                    <a:pt x="674947" y="590771"/>
                  </a:lnTo>
                  <a:lnTo>
                    <a:pt x="674947" y="505804"/>
                  </a:lnTo>
                  <a:close/>
                  <a:moveTo>
                    <a:pt x="446254" y="502394"/>
                  </a:moveTo>
                  <a:lnTo>
                    <a:pt x="518248" y="502394"/>
                  </a:lnTo>
                  <a:lnTo>
                    <a:pt x="518248" y="574388"/>
                  </a:lnTo>
                  <a:lnTo>
                    <a:pt x="480835" y="574388"/>
                  </a:lnTo>
                  <a:lnTo>
                    <a:pt x="480835" y="625817"/>
                  </a:lnTo>
                  <a:lnTo>
                    <a:pt x="499185" y="625817"/>
                  </a:lnTo>
                  <a:lnTo>
                    <a:pt x="499185" y="659849"/>
                  </a:lnTo>
                  <a:lnTo>
                    <a:pt x="518088" y="659849"/>
                  </a:lnTo>
                  <a:lnTo>
                    <a:pt x="518088" y="697656"/>
                  </a:lnTo>
                  <a:lnTo>
                    <a:pt x="480282" y="697656"/>
                  </a:lnTo>
                  <a:lnTo>
                    <a:pt x="480282" y="663623"/>
                  </a:lnTo>
                  <a:lnTo>
                    <a:pt x="461379" y="663623"/>
                  </a:lnTo>
                  <a:lnTo>
                    <a:pt x="461379" y="627552"/>
                  </a:lnTo>
                  <a:lnTo>
                    <a:pt x="427434" y="627552"/>
                  </a:lnTo>
                  <a:lnTo>
                    <a:pt x="427434" y="653705"/>
                  </a:lnTo>
                  <a:lnTo>
                    <a:pt x="373863" y="653705"/>
                  </a:lnTo>
                  <a:lnTo>
                    <a:pt x="373863" y="699231"/>
                  </a:lnTo>
                  <a:lnTo>
                    <a:pt x="378284" y="699231"/>
                  </a:lnTo>
                  <a:lnTo>
                    <a:pt x="378284" y="737037"/>
                  </a:lnTo>
                  <a:lnTo>
                    <a:pt x="340478" y="737037"/>
                  </a:lnTo>
                  <a:lnTo>
                    <a:pt x="340478" y="714338"/>
                  </a:lnTo>
                  <a:lnTo>
                    <a:pt x="288493" y="714338"/>
                  </a:lnTo>
                  <a:lnTo>
                    <a:pt x="288493" y="628969"/>
                  </a:lnTo>
                  <a:lnTo>
                    <a:pt x="355441" y="628969"/>
                  </a:lnTo>
                  <a:lnTo>
                    <a:pt x="355441" y="581711"/>
                  </a:lnTo>
                  <a:lnTo>
                    <a:pt x="408841" y="581711"/>
                  </a:lnTo>
                  <a:lnTo>
                    <a:pt x="408841" y="555558"/>
                  </a:lnTo>
                  <a:lnTo>
                    <a:pt x="446254" y="555558"/>
                  </a:lnTo>
                  <a:close/>
                  <a:moveTo>
                    <a:pt x="361633" y="497925"/>
                  </a:moveTo>
                  <a:lnTo>
                    <a:pt x="414328" y="497925"/>
                  </a:lnTo>
                  <a:lnTo>
                    <a:pt x="414328" y="550621"/>
                  </a:lnTo>
                  <a:lnTo>
                    <a:pt x="361633" y="550621"/>
                  </a:lnTo>
                  <a:close/>
                  <a:moveTo>
                    <a:pt x="573881" y="489384"/>
                  </a:moveTo>
                  <a:lnTo>
                    <a:pt x="691046" y="489384"/>
                  </a:lnTo>
                  <a:lnTo>
                    <a:pt x="691046" y="601169"/>
                  </a:lnTo>
                  <a:lnTo>
                    <a:pt x="701077" y="601169"/>
                  </a:lnTo>
                  <a:lnTo>
                    <a:pt x="701077" y="630300"/>
                  </a:lnTo>
                  <a:lnTo>
                    <a:pt x="741122" y="630300"/>
                  </a:lnTo>
                  <a:lnTo>
                    <a:pt x="741122" y="616012"/>
                  </a:lnTo>
                  <a:lnTo>
                    <a:pt x="767620" y="616012"/>
                  </a:lnTo>
                  <a:lnTo>
                    <a:pt x="767620" y="601293"/>
                  </a:lnTo>
                  <a:lnTo>
                    <a:pt x="797057" y="601293"/>
                  </a:lnTo>
                  <a:lnTo>
                    <a:pt x="797057" y="630730"/>
                  </a:lnTo>
                  <a:lnTo>
                    <a:pt x="770559" y="630730"/>
                  </a:lnTo>
                  <a:lnTo>
                    <a:pt x="770559" y="645449"/>
                  </a:lnTo>
                  <a:lnTo>
                    <a:pt x="742472" y="645449"/>
                  </a:lnTo>
                  <a:lnTo>
                    <a:pt x="742472" y="671879"/>
                  </a:lnTo>
                  <a:lnTo>
                    <a:pt x="762836" y="671879"/>
                  </a:lnTo>
                  <a:lnTo>
                    <a:pt x="762836" y="713592"/>
                  </a:lnTo>
                  <a:lnTo>
                    <a:pt x="798284" y="713592"/>
                  </a:lnTo>
                  <a:lnTo>
                    <a:pt x="798284" y="710150"/>
                  </a:lnTo>
                  <a:lnTo>
                    <a:pt x="827721" y="710150"/>
                  </a:lnTo>
                  <a:lnTo>
                    <a:pt x="827721" y="739587"/>
                  </a:lnTo>
                  <a:lnTo>
                    <a:pt x="810047" y="739587"/>
                  </a:lnTo>
                  <a:lnTo>
                    <a:pt x="810047" y="780064"/>
                  </a:lnTo>
                  <a:lnTo>
                    <a:pt x="743575" y="780064"/>
                  </a:lnTo>
                  <a:lnTo>
                    <a:pt x="743575" y="727936"/>
                  </a:lnTo>
                  <a:lnTo>
                    <a:pt x="706779" y="727936"/>
                  </a:lnTo>
                  <a:lnTo>
                    <a:pt x="706779" y="686356"/>
                  </a:lnTo>
                  <a:lnTo>
                    <a:pt x="686416" y="686356"/>
                  </a:lnTo>
                  <a:lnTo>
                    <a:pt x="686416" y="657226"/>
                  </a:lnTo>
                  <a:lnTo>
                    <a:pt x="645020" y="657226"/>
                  </a:lnTo>
                  <a:lnTo>
                    <a:pt x="645020" y="606549"/>
                  </a:lnTo>
                  <a:lnTo>
                    <a:pt x="573881" y="606549"/>
                  </a:lnTo>
                  <a:close/>
                  <a:moveTo>
                    <a:pt x="536295" y="425432"/>
                  </a:moveTo>
                  <a:lnTo>
                    <a:pt x="588991" y="425432"/>
                  </a:lnTo>
                  <a:lnTo>
                    <a:pt x="588991" y="478128"/>
                  </a:lnTo>
                  <a:lnTo>
                    <a:pt x="536295" y="478128"/>
                  </a:lnTo>
                  <a:close/>
                  <a:moveTo>
                    <a:pt x="49888" y="361847"/>
                  </a:moveTo>
                  <a:lnTo>
                    <a:pt x="110120" y="361847"/>
                  </a:lnTo>
                  <a:lnTo>
                    <a:pt x="110120" y="422079"/>
                  </a:lnTo>
                  <a:lnTo>
                    <a:pt x="49888" y="422079"/>
                  </a:lnTo>
                  <a:close/>
                  <a:moveTo>
                    <a:pt x="510697" y="354546"/>
                  </a:moveTo>
                  <a:lnTo>
                    <a:pt x="563392" y="354546"/>
                  </a:lnTo>
                  <a:lnTo>
                    <a:pt x="563392" y="407241"/>
                  </a:lnTo>
                  <a:lnTo>
                    <a:pt x="510697" y="407241"/>
                  </a:lnTo>
                  <a:close/>
                  <a:moveTo>
                    <a:pt x="229943" y="314583"/>
                  </a:moveTo>
                  <a:lnTo>
                    <a:pt x="290175" y="314583"/>
                  </a:lnTo>
                  <a:lnTo>
                    <a:pt x="290175" y="374815"/>
                  </a:lnTo>
                  <a:lnTo>
                    <a:pt x="229943" y="374815"/>
                  </a:lnTo>
                  <a:close/>
                  <a:moveTo>
                    <a:pt x="668223" y="313195"/>
                  </a:moveTo>
                  <a:lnTo>
                    <a:pt x="720919" y="313195"/>
                  </a:lnTo>
                  <a:lnTo>
                    <a:pt x="720919" y="365891"/>
                  </a:lnTo>
                  <a:lnTo>
                    <a:pt x="668223" y="365891"/>
                  </a:lnTo>
                  <a:close/>
                  <a:moveTo>
                    <a:pt x="317720" y="271821"/>
                  </a:moveTo>
                  <a:lnTo>
                    <a:pt x="377952" y="271821"/>
                  </a:lnTo>
                  <a:lnTo>
                    <a:pt x="377952" y="332053"/>
                  </a:lnTo>
                  <a:lnTo>
                    <a:pt x="343665" y="332053"/>
                  </a:lnTo>
                  <a:lnTo>
                    <a:pt x="343665" y="364099"/>
                  </a:lnTo>
                  <a:lnTo>
                    <a:pt x="389205" y="364099"/>
                  </a:lnTo>
                  <a:lnTo>
                    <a:pt x="389205" y="424330"/>
                  </a:lnTo>
                  <a:lnTo>
                    <a:pt x="376916" y="424330"/>
                  </a:lnTo>
                  <a:lnTo>
                    <a:pt x="376916" y="451128"/>
                  </a:lnTo>
                  <a:lnTo>
                    <a:pt x="404953" y="451128"/>
                  </a:lnTo>
                  <a:lnTo>
                    <a:pt x="404953" y="411286"/>
                  </a:lnTo>
                  <a:lnTo>
                    <a:pt x="433903" y="411286"/>
                  </a:lnTo>
                  <a:lnTo>
                    <a:pt x="433903" y="391957"/>
                  </a:lnTo>
                  <a:lnTo>
                    <a:pt x="463900" y="391957"/>
                  </a:lnTo>
                  <a:lnTo>
                    <a:pt x="463900" y="363921"/>
                  </a:lnTo>
                  <a:lnTo>
                    <a:pt x="424058" y="363921"/>
                  </a:lnTo>
                  <a:lnTo>
                    <a:pt x="424058" y="311226"/>
                  </a:lnTo>
                  <a:lnTo>
                    <a:pt x="476753" y="311226"/>
                  </a:lnTo>
                  <a:lnTo>
                    <a:pt x="476753" y="355146"/>
                  </a:lnTo>
                  <a:lnTo>
                    <a:pt x="501706" y="355146"/>
                  </a:lnTo>
                  <a:lnTo>
                    <a:pt x="501706" y="392952"/>
                  </a:lnTo>
                  <a:lnTo>
                    <a:pt x="486598" y="392952"/>
                  </a:lnTo>
                  <a:lnTo>
                    <a:pt x="486598" y="444653"/>
                  </a:lnTo>
                  <a:lnTo>
                    <a:pt x="457648" y="444653"/>
                  </a:lnTo>
                  <a:lnTo>
                    <a:pt x="457648" y="463981"/>
                  </a:lnTo>
                  <a:lnTo>
                    <a:pt x="413728" y="463981"/>
                  </a:lnTo>
                  <a:lnTo>
                    <a:pt x="413728" y="488934"/>
                  </a:lnTo>
                  <a:lnTo>
                    <a:pt x="375922" y="488934"/>
                  </a:lnTo>
                  <a:lnTo>
                    <a:pt x="375922" y="473827"/>
                  </a:lnTo>
                  <a:lnTo>
                    <a:pt x="324221" y="473827"/>
                  </a:lnTo>
                  <a:lnTo>
                    <a:pt x="324221" y="421131"/>
                  </a:lnTo>
                  <a:lnTo>
                    <a:pt x="328973" y="421131"/>
                  </a:lnTo>
                  <a:lnTo>
                    <a:pt x="328973" y="374129"/>
                  </a:lnTo>
                  <a:lnTo>
                    <a:pt x="300451" y="374129"/>
                  </a:lnTo>
                  <a:lnTo>
                    <a:pt x="300451" y="330916"/>
                  </a:lnTo>
                  <a:lnTo>
                    <a:pt x="317720" y="330916"/>
                  </a:lnTo>
                  <a:close/>
                  <a:moveTo>
                    <a:pt x="587160" y="253641"/>
                  </a:moveTo>
                  <a:lnTo>
                    <a:pt x="587160" y="288038"/>
                  </a:lnTo>
                  <a:lnTo>
                    <a:pt x="638589" y="288038"/>
                  </a:lnTo>
                  <a:lnTo>
                    <a:pt x="638589" y="269689"/>
                  </a:lnTo>
                  <a:lnTo>
                    <a:pt x="672622" y="269689"/>
                  </a:lnTo>
                  <a:lnTo>
                    <a:pt x="672622" y="253641"/>
                  </a:lnTo>
                  <a:close/>
                  <a:moveTo>
                    <a:pt x="548801" y="217850"/>
                  </a:moveTo>
                  <a:lnTo>
                    <a:pt x="548801" y="250626"/>
                  </a:lnTo>
                  <a:lnTo>
                    <a:pt x="571500" y="250626"/>
                  </a:lnTo>
                  <a:lnTo>
                    <a:pt x="571500" y="217850"/>
                  </a:lnTo>
                  <a:close/>
                  <a:moveTo>
                    <a:pt x="357986" y="214886"/>
                  </a:moveTo>
                  <a:lnTo>
                    <a:pt x="410681" y="214886"/>
                  </a:lnTo>
                  <a:lnTo>
                    <a:pt x="410681" y="267582"/>
                  </a:lnTo>
                  <a:lnTo>
                    <a:pt x="357986" y="267582"/>
                  </a:lnTo>
                  <a:close/>
                  <a:moveTo>
                    <a:pt x="253641" y="153375"/>
                  </a:moveTo>
                  <a:lnTo>
                    <a:pt x="253641" y="233559"/>
                  </a:lnTo>
                  <a:lnTo>
                    <a:pt x="255594" y="233559"/>
                  </a:lnTo>
                  <a:lnTo>
                    <a:pt x="255594" y="181411"/>
                  </a:lnTo>
                  <a:lnTo>
                    <a:pt x="285591" y="181411"/>
                  </a:lnTo>
                  <a:lnTo>
                    <a:pt x="285591" y="153375"/>
                  </a:lnTo>
                  <a:close/>
                  <a:moveTo>
                    <a:pt x="332388" y="144000"/>
                  </a:moveTo>
                  <a:lnTo>
                    <a:pt x="385083" y="144000"/>
                  </a:lnTo>
                  <a:lnTo>
                    <a:pt x="385083" y="196695"/>
                  </a:lnTo>
                  <a:lnTo>
                    <a:pt x="332388" y="196695"/>
                  </a:lnTo>
                  <a:close/>
                  <a:moveTo>
                    <a:pt x="489914" y="102649"/>
                  </a:moveTo>
                  <a:lnTo>
                    <a:pt x="542609" y="102649"/>
                  </a:lnTo>
                  <a:lnTo>
                    <a:pt x="542609" y="155345"/>
                  </a:lnTo>
                  <a:lnTo>
                    <a:pt x="489914" y="155345"/>
                  </a:lnTo>
                  <a:close/>
                  <a:moveTo>
                    <a:pt x="646832" y="76027"/>
                  </a:moveTo>
                  <a:lnTo>
                    <a:pt x="749810" y="76027"/>
                  </a:lnTo>
                  <a:lnTo>
                    <a:pt x="749810" y="179005"/>
                  </a:lnTo>
                  <a:lnTo>
                    <a:pt x="646832" y="179005"/>
                  </a:lnTo>
                  <a:close/>
                  <a:moveTo>
                    <a:pt x="75332" y="76027"/>
                  </a:moveTo>
                  <a:lnTo>
                    <a:pt x="178310" y="76027"/>
                  </a:lnTo>
                  <a:lnTo>
                    <a:pt x="178310" y="179005"/>
                  </a:lnTo>
                  <a:lnTo>
                    <a:pt x="75332" y="179005"/>
                  </a:lnTo>
                  <a:close/>
                  <a:moveTo>
                    <a:pt x="606352" y="35547"/>
                  </a:moveTo>
                  <a:lnTo>
                    <a:pt x="606352" y="219485"/>
                  </a:lnTo>
                  <a:lnTo>
                    <a:pt x="790290" y="219485"/>
                  </a:lnTo>
                  <a:lnTo>
                    <a:pt x="790290" y="35547"/>
                  </a:lnTo>
                  <a:close/>
                  <a:moveTo>
                    <a:pt x="34852" y="35547"/>
                  </a:moveTo>
                  <a:lnTo>
                    <a:pt x="34852" y="219485"/>
                  </a:lnTo>
                  <a:lnTo>
                    <a:pt x="218790" y="219485"/>
                  </a:lnTo>
                  <a:lnTo>
                    <a:pt x="218790" y="35547"/>
                  </a:lnTo>
                  <a:close/>
                  <a:moveTo>
                    <a:pt x="571500" y="0"/>
                  </a:moveTo>
                  <a:lnTo>
                    <a:pt x="825141" y="0"/>
                  </a:lnTo>
                  <a:lnTo>
                    <a:pt x="825141" y="253641"/>
                  </a:lnTo>
                  <a:lnTo>
                    <a:pt x="710428" y="253641"/>
                  </a:lnTo>
                  <a:lnTo>
                    <a:pt x="710428" y="288592"/>
                  </a:lnTo>
                  <a:lnTo>
                    <a:pt x="676396" y="288592"/>
                  </a:lnTo>
                  <a:lnTo>
                    <a:pt x="676396" y="307495"/>
                  </a:lnTo>
                  <a:lnTo>
                    <a:pt x="640324" y="307495"/>
                  </a:lnTo>
                  <a:lnTo>
                    <a:pt x="640324" y="341439"/>
                  </a:lnTo>
                  <a:lnTo>
                    <a:pt x="666477" y="341439"/>
                  </a:lnTo>
                  <a:lnTo>
                    <a:pt x="666477" y="395011"/>
                  </a:lnTo>
                  <a:lnTo>
                    <a:pt x="712003" y="395011"/>
                  </a:lnTo>
                  <a:lnTo>
                    <a:pt x="712003" y="390590"/>
                  </a:lnTo>
                  <a:lnTo>
                    <a:pt x="749809" y="390590"/>
                  </a:lnTo>
                  <a:lnTo>
                    <a:pt x="749809" y="428396"/>
                  </a:lnTo>
                  <a:lnTo>
                    <a:pt x="727111" y="428396"/>
                  </a:lnTo>
                  <a:lnTo>
                    <a:pt x="727111" y="480381"/>
                  </a:lnTo>
                  <a:lnTo>
                    <a:pt x="641741" y="480381"/>
                  </a:lnTo>
                  <a:lnTo>
                    <a:pt x="641741" y="413433"/>
                  </a:lnTo>
                  <a:lnTo>
                    <a:pt x="594483" y="413433"/>
                  </a:lnTo>
                  <a:lnTo>
                    <a:pt x="594483" y="360032"/>
                  </a:lnTo>
                  <a:lnTo>
                    <a:pt x="568330" y="360032"/>
                  </a:lnTo>
                  <a:lnTo>
                    <a:pt x="568330" y="322620"/>
                  </a:lnTo>
                  <a:lnTo>
                    <a:pt x="515166" y="322620"/>
                  </a:lnTo>
                  <a:lnTo>
                    <a:pt x="515166" y="269835"/>
                  </a:lnTo>
                  <a:lnTo>
                    <a:pt x="463431" y="269835"/>
                  </a:lnTo>
                  <a:lnTo>
                    <a:pt x="463431" y="202887"/>
                  </a:lnTo>
                  <a:lnTo>
                    <a:pt x="416174" y="202887"/>
                  </a:lnTo>
                  <a:lnTo>
                    <a:pt x="416174" y="149486"/>
                  </a:lnTo>
                  <a:lnTo>
                    <a:pt x="390021" y="149486"/>
                  </a:lnTo>
                  <a:lnTo>
                    <a:pt x="390021" y="112074"/>
                  </a:lnTo>
                  <a:lnTo>
                    <a:pt x="336857" y="112074"/>
                  </a:lnTo>
                  <a:lnTo>
                    <a:pt x="336857" y="40080"/>
                  </a:lnTo>
                  <a:lnTo>
                    <a:pt x="408850" y="40080"/>
                  </a:lnTo>
                  <a:lnTo>
                    <a:pt x="408850" y="77492"/>
                  </a:lnTo>
                  <a:lnTo>
                    <a:pt x="460280" y="77492"/>
                  </a:lnTo>
                  <a:lnTo>
                    <a:pt x="460280" y="59143"/>
                  </a:lnTo>
                  <a:lnTo>
                    <a:pt x="494312" y="59143"/>
                  </a:lnTo>
                  <a:lnTo>
                    <a:pt x="494312" y="40240"/>
                  </a:lnTo>
                  <a:lnTo>
                    <a:pt x="532118" y="40240"/>
                  </a:lnTo>
                  <a:lnTo>
                    <a:pt x="532118" y="78046"/>
                  </a:lnTo>
                  <a:lnTo>
                    <a:pt x="498086" y="78046"/>
                  </a:lnTo>
                  <a:lnTo>
                    <a:pt x="498086" y="96949"/>
                  </a:lnTo>
                  <a:lnTo>
                    <a:pt x="462015" y="96949"/>
                  </a:lnTo>
                  <a:lnTo>
                    <a:pt x="462015" y="130893"/>
                  </a:lnTo>
                  <a:lnTo>
                    <a:pt x="488167" y="130893"/>
                  </a:lnTo>
                  <a:lnTo>
                    <a:pt x="488167" y="184465"/>
                  </a:lnTo>
                  <a:lnTo>
                    <a:pt x="533694" y="184465"/>
                  </a:lnTo>
                  <a:lnTo>
                    <a:pt x="533694" y="180044"/>
                  </a:lnTo>
                  <a:lnTo>
                    <a:pt x="571500" y="180044"/>
                  </a:lnTo>
                  <a:close/>
                  <a:moveTo>
                    <a:pt x="0" y="0"/>
                  </a:moveTo>
                  <a:lnTo>
                    <a:pt x="253641" y="0"/>
                  </a:lnTo>
                  <a:lnTo>
                    <a:pt x="253641" y="100680"/>
                  </a:lnTo>
                  <a:lnTo>
                    <a:pt x="298444" y="100680"/>
                  </a:lnTo>
                  <a:lnTo>
                    <a:pt x="298444" y="144600"/>
                  </a:lnTo>
                  <a:lnTo>
                    <a:pt x="323397" y="144600"/>
                  </a:lnTo>
                  <a:lnTo>
                    <a:pt x="323397" y="182406"/>
                  </a:lnTo>
                  <a:lnTo>
                    <a:pt x="308289" y="182406"/>
                  </a:lnTo>
                  <a:lnTo>
                    <a:pt x="308289" y="234107"/>
                  </a:lnTo>
                  <a:lnTo>
                    <a:pt x="260916" y="234107"/>
                  </a:lnTo>
                  <a:lnTo>
                    <a:pt x="260916" y="293790"/>
                  </a:lnTo>
                  <a:lnTo>
                    <a:pt x="200684" y="293790"/>
                  </a:lnTo>
                  <a:lnTo>
                    <a:pt x="200684" y="253641"/>
                  </a:lnTo>
                  <a:lnTo>
                    <a:pt x="140390" y="253641"/>
                  </a:lnTo>
                  <a:lnTo>
                    <a:pt x="140390" y="307506"/>
                  </a:lnTo>
                  <a:lnTo>
                    <a:pt x="194406" y="307506"/>
                  </a:lnTo>
                  <a:lnTo>
                    <a:pt x="194406" y="368544"/>
                  </a:lnTo>
                  <a:lnTo>
                    <a:pt x="224299" y="368544"/>
                  </a:lnTo>
                  <a:lnTo>
                    <a:pt x="224299" y="411307"/>
                  </a:lnTo>
                  <a:lnTo>
                    <a:pt x="285067" y="411307"/>
                  </a:lnTo>
                  <a:lnTo>
                    <a:pt x="285067" y="493597"/>
                  </a:lnTo>
                  <a:lnTo>
                    <a:pt x="202777" y="493597"/>
                  </a:lnTo>
                  <a:lnTo>
                    <a:pt x="202777" y="450834"/>
                  </a:lnTo>
                  <a:lnTo>
                    <a:pt x="143992" y="450834"/>
                  </a:lnTo>
                  <a:lnTo>
                    <a:pt x="143992" y="471808"/>
                  </a:lnTo>
                  <a:lnTo>
                    <a:pt x="105093" y="471808"/>
                  </a:lnTo>
                  <a:lnTo>
                    <a:pt x="105093" y="493415"/>
                  </a:lnTo>
                  <a:lnTo>
                    <a:pt x="61879" y="493415"/>
                  </a:lnTo>
                  <a:lnTo>
                    <a:pt x="61879" y="450201"/>
                  </a:lnTo>
                  <a:lnTo>
                    <a:pt x="100779" y="450201"/>
                  </a:lnTo>
                  <a:lnTo>
                    <a:pt x="100779" y="428595"/>
                  </a:lnTo>
                  <a:lnTo>
                    <a:pt x="142009" y="428595"/>
                  </a:lnTo>
                  <a:lnTo>
                    <a:pt x="142009" y="389796"/>
                  </a:lnTo>
                  <a:lnTo>
                    <a:pt x="112116" y="389796"/>
                  </a:lnTo>
                  <a:lnTo>
                    <a:pt x="112116" y="328562"/>
                  </a:lnTo>
                  <a:lnTo>
                    <a:pt x="60079" y="328562"/>
                  </a:lnTo>
                  <a:lnTo>
                    <a:pt x="60079" y="333616"/>
                  </a:lnTo>
                  <a:lnTo>
                    <a:pt x="16866" y="333616"/>
                  </a:lnTo>
                  <a:lnTo>
                    <a:pt x="16866" y="290403"/>
                  </a:lnTo>
                  <a:lnTo>
                    <a:pt x="42811" y="290403"/>
                  </a:lnTo>
                  <a:lnTo>
                    <a:pt x="42811" y="253641"/>
                  </a:lnTo>
                  <a:lnTo>
                    <a:pt x="0" y="2536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CE025517-B016-C957-A0AD-8EE07617C1F2}"/>
                </a:ext>
              </a:extLst>
            </p:cNvPr>
            <p:cNvSpPr/>
            <p:nvPr/>
          </p:nvSpPr>
          <p:spPr>
            <a:xfrm flipH="1">
              <a:off x="4217413" y="1256443"/>
              <a:ext cx="821312" cy="268608"/>
            </a:xfrm>
            <a:custGeom>
              <a:avLst/>
              <a:gdLst>
                <a:gd name="csX0" fmla="*/ 62686 w 2080112"/>
                <a:gd name="csY0" fmla="*/ 0 h 792088"/>
                <a:gd name="csX1" fmla="*/ 0 w 2080112"/>
                <a:gd name="csY1" fmla="*/ 0 h 792088"/>
                <a:gd name="csX2" fmla="*/ 0 w 2080112"/>
                <a:gd name="csY2" fmla="*/ 792088 h 792088"/>
                <a:gd name="csX3" fmla="*/ 62686 w 2080112"/>
                <a:gd name="csY3" fmla="*/ 792088 h 792088"/>
                <a:gd name="csX4" fmla="*/ 162112 w 2080112"/>
                <a:gd name="csY4" fmla="*/ 0 h 792088"/>
                <a:gd name="csX5" fmla="*/ 116392 w 2080112"/>
                <a:gd name="csY5" fmla="*/ 0 h 792088"/>
                <a:gd name="csX6" fmla="*/ 116392 w 2080112"/>
                <a:gd name="csY6" fmla="*/ 792088 h 792088"/>
                <a:gd name="csX7" fmla="*/ 162112 w 2080112"/>
                <a:gd name="csY7" fmla="*/ 792088 h 792088"/>
                <a:gd name="csX8" fmla="*/ 254852 w 2080112"/>
                <a:gd name="csY8" fmla="*/ 0 h 792088"/>
                <a:gd name="csX9" fmla="*/ 208490 w 2080112"/>
                <a:gd name="csY9" fmla="*/ 0 h 792088"/>
                <a:gd name="csX10" fmla="*/ 208490 w 2080112"/>
                <a:gd name="csY10" fmla="*/ 792088 h 792088"/>
                <a:gd name="csX11" fmla="*/ 254852 w 2080112"/>
                <a:gd name="csY11" fmla="*/ 792088 h 792088"/>
                <a:gd name="csX12" fmla="*/ 346951 w 2080112"/>
                <a:gd name="csY12" fmla="*/ 0 h 792088"/>
                <a:gd name="csX13" fmla="*/ 301231 w 2080112"/>
                <a:gd name="csY13" fmla="*/ 0 h 792088"/>
                <a:gd name="csX14" fmla="*/ 301231 w 2080112"/>
                <a:gd name="csY14" fmla="*/ 792088 h 792088"/>
                <a:gd name="csX15" fmla="*/ 346951 w 2080112"/>
                <a:gd name="csY15" fmla="*/ 792088 h 792088"/>
                <a:gd name="csX16" fmla="*/ 418276 w 2080112"/>
                <a:gd name="csY16" fmla="*/ 0 h 792088"/>
                <a:gd name="csX17" fmla="*/ 372556 w 2080112"/>
                <a:gd name="csY17" fmla="*/ 0 h 792088"/>
                <a:gd name="csX18" fmla="*/ 372556 w 2080112"/>
                <a:gd name="csY18" fmla="*/ 792088 h 792088"/>
                <a:gd name="csX19" fmla="*/ 418276 w 2080112"/>
                <a:gd name="csY19" fmla="*/ 792088 h 792088"/>
                <a:gd name="csX20" fmla="*/ 489600 w 2080112"/>
                <a:gd name="csY20" fmla="*/ 0 h 792088"/>
                <a:gd name="csX21" fmla="*/ 443880 w 2080112"/>
                <a:gd name="csY21" fmla="*/ 0 h 792088"/>
                <a:gd name="csX22" fmla="*/ 443880 w 2080112"/>
                <a:gd name="csY22" fmla="*/ 792088 h 792088"/>
                <a:gd name="csX23" fmla="*/ 489600 w 2080112"/>
                <a:gd name="csY23" fmla="*/ 792088 h 792088"/>
                <a:gd name="csX24" fmla="*/ 560925 w 2080112"/>
                <a:gd name="csY24" fmla="*/ 0 h 792088"/>
                <a:gd name="csX25" fmla="*/ 515205 w 2080112"/>
                <a:gd name="csY25" fmla="*/ 0 h 792088"/>
                <a:gd name="csX26" fmla="*/ 515205 w 2080112"/>
                <a:gd name="csY26" fmla="*/ 792088 h 792088"/>
                <a:gd name="csX27" fmla="*/ 560925 w 2080112"/>
                <a:gd name="csY27" fmla="*/ 792088 h 792088"/>
                <a:gd name="csX28" fmla="*/ 661015 w 2080112"/>
                <a:gd name="csY28" fmla="*/ 0 h 792088"/>
                <a:gd name="csX29" fmla="*/ 609579 w 2080112"/>
                <a:gd name="csY29" fmla="*/ 0 h 792088"/>
                <a:gd name="csX30" fmla="*/ 609579 w 2080112"/>
                <a:gd name="csY30" fmla="*/ 792088 h 792088"/>
                <a:gd name="csX31" fmla="*/ 661015 w 2080112"/>
                <a:gd name="csY31" fmla="*/ 792088 h 792088"/>
                <a:gd name="csX32" fmla="*/ 768595 w 2080112"/>
                <a:gd name="csY32" fmla="*/ 0 h 792088"/>
                <a:gd name="csX33" fmla="*/ 722875 w 2080112"/>
                <a:gd name="csY33" fmla="*/ 0 h 792088"/>
                <a:gd name="csX34" fmla="*/ 722875 w 2080112"/>
                <a:gd name="csY34" fmla="*/ 792088 h 792088"/>
                <a:gd name="csX35" fmla="*/ 768595 w 2080112"/>
                <a:gd name="csY35" fmla="*/ 792088 h 792088"/>
                <a:gd name="csX36" fmla="*/ 853126 w 2080112"/>
                <a:gd name="csY36" fmla="*/ 0 h 792088"/>
                <a:gd name="csX37" fmla="*/ 807406 w 2080112"/>
                <a:gd name="csY37" fmla="*/ 0 h 792088"/>
                <a:gd name="csX38" fmla="*/ 807406 w 2080112"/>
                <a:gd name="csY38" fmla="*/ 792088 h 792088"/>
                <a:gd name="csX39" fmla="*/ 853126 w 2080112"/>
                <a:gd name="csY39" fmla="*/ 792088 h 792088"/>
                <a:gd name="csX40" fmla="*/ 924451 w 2080112"/>
                <a:gd name="csY40" fmla="*/ 0 h 792088"/>
                <a:gd name="csX41" fmla="*/ 878731 w 2080112"/>
                <a:gd name="csY41" fmla="*/ 0 h 792088"/>
                <a:gd name="csX42" fmla="*/ 878731 w 2080112"/>
                <a:gd name="csY42" fmla="*/ 792088 h 792088"/>
                <a:gd name="csX43" fmla="*/ 924451 w 2080112"/>
                <a:gd name="csY43" fmla="*/ 792088 h 792088"/>
                <a:gd name="csX44" fmla="*/ 995776 w 2080112"/>
                <a:gd name="csY44" fmla="*/ 0 h 792088"/>
                <a:gd name="csX45" fmla="*/ 950056 w 2080112"/>
                <a:gd name="csY45" fmla="*/ 0 h 792088"/>
                <a:gd name="csX46" fmla="*/ 950056 w 2080112"/>
                <a:gd name="csY46" fmla="*/ 792088 h 792088"/>
                <a:gd name="csX47" fmla="*/ 995776 w 2080112"/>
                <a:gd name="csY47" fmla="*/ 792088 h 792088"/>
                <a:gd name="csX48" fmla="*/ 1081984 w 2080112"/>
                <a:gd name="csY48" fmla="*/ 0 h 792088"/>
                <a:gd name="csX49" fmla="*/ 1036264 w 2080112"/>
                <a:gd name="csY49" fmla="*/ 0 h 792088"/>
                <a:gd name="csX50" fmla="*/ 1036264 w 2080112"/>
                <a:gd name="csY50" fmla="*/ 792088 h 792088"/>
                <a:gd name="csX51" fmla="*/ 1081984 w 2080112"/>
                <a:gd name="csY51" fmla="*/ 792088 h 792088"/>
                <a:gd name="csX52" fmla="*/ 1196957 w 2080112"/>
                <a:gd name="csY52" fmla="*/ 0 h 792088"/>
                <a:gd name="csX53" fmla="*/ 1145521 w 2080112"/>
                <a:gd name="csY53" fmla="*/ 0 h 792088"/>
                <a:gd name="csX54" fmla="*/ 1145521 w 2080112"/>
                <a:gd name="csY54" fmla="*/ 792088 h 792088"/>
                <a:gd name="csX55" fmla="*/ 1196957 w 2080112"/>
                <a:gd name="csY55" fmla="*/ 792088 h 792088"/>
                <a:gd name="csX56" fmla="*/ 1306213 w 2080112"/>
                <a:gd name="csY56" fmla="*/ 0 h 792088"/>
                <a:gd name="csX57" fmla="*/ 1260493 w 2080112"/>
                <a:gd name="csY57" fmla="*/ 0 h 792088"/>
                <a:gd name="csX58" fmla="*/ 1260493 w 2080112"/>
                <a:gd name="csY58" fmla="*/ 792088 h 792088"/>
                <a:gd name="csX59" fmla="*/ 1306213 w 2080112"/>
                <a:gd name="csY59" fmla="*/ 792088 h 792088"/>
                <a:gd name="csX60" fmla="*/ 1392422 w 2080112"/>
                <a:gd name="csY60" fmla="*/ 0 h 792088"/>
                <a:gd name="csX61" fmla="*/ 1346702 w 2080112"/>
                <a:gd name="csY61" fmla="*/ 0 h 792088"/>
                <a:gd name="csX62" fmla="*/ 1346702 w 2080112"/>
                <a:gd name="csY62" fmla="*/ 792088 h 792088"/>
                <a:gd name="csX63" fmla="*/ 1392422 w 2080112"/>
                <a:gd name="csY63" fmla="*/ 792088 h 792088"/>
                <a:gd name="csX64" fmla="*/ 1476953 w 2080112"/>
                <a:gd name="csY64" fmla="*/ 0 h 792088"/>
                <a:gd name="csX65" fmla="*/ 1431233 w 2080112"/>
                <a:gd name="csY65" fmla="*/ 0 h 792088"/>
                <a:gd name="csX66" fmla="*/ 1431233 w 2080112"/>
                <a:gd name="csY66" fmla="*/ 792088 h 792088"/>
                <a:gd name="csX67" fmla="*/ 1476953 w 2080112"/>
                <a:gd name="csY67" fmla="*/ 792088 h 792088"/>
                <a:gd name="csX68" fmla="*/ 1561485 w 2080112"/>
                <a:gd name="csY68" fmla="*/ 0 h 792088"/>
                <a:gd name="csX69" fmla="*/ 1515765 w 2080112"/>
                <a:gd name="csY69" fmla="*/ 0 h 792088"/>
                <a:gd name="csX70" fmla="*/ 1515765 w 2080112"/>
                <a:gd name="csY70" fmla="*/ 792088 h 792088"/>
                <a:gd name="csX71" fmla="*/ 1561485 w 2080112"/>
                <a:gd name="csY71" fmla="*/ 792088 h 792088"/>
                <a:gd name="csX72" fmla="*/ 1632809 w 2080112"/>
                <a:gd name="csY72" fmla="*/ 0 h 792088"/>
                <a:gd name="csX73" fmla="*/ 1587089 w 2080112"/>
                <a:gd name="csY73" fmla="*/ 0 h 792088"/>
                <a:gd name="csX74" fmla="*/ 1587089 w 2080112"/>
                <a:gd name="csY74" fmla="*/ 792088 h 792088"/>
                <a:gd name="csX75" fmla="*/ 1632809 w 2080112"/>
                <a:gd name="csY75" fmla="*/ 792088 h 792088"/>
                <a:gd name="csX76" fmla="*/ 1704135 w 2080112"/>
                <a:gd name="csY76" fmla="*/ 0 h 792088"/>
                <a:gd name="csX77" fmla="*/ 1658415 w 2080112"/>
                <a:gd name="csY77" fmla="*/ 0 h 792088"/>
                <a:gd name="csX78" fmla="*/ 1658415 w 2080112"/>
                <a:gd name="csY78" fmla="*/ 792088 h 792088"/>
                <a:gd name="csX79" fmla="*/ 1704135 w 2080112"/>
                <a:gd name="csY79" fmla="*/ 792088 h 792088"/>
                <a:gd name="csX80" fmla="*/ 1775459 w 2080112"/>
                <a:gd name="csY80" fmla="*/ 0 h 792088"/>
                <a:gd name="csX81" fmla="*/ 1729739 w 2080112"/>
                <a:gd name="csY81" fmla="*/ 0 h 792088"/>
                <a:gd name="csX82" fmla="*/ 1729739 w 2080112"/>
                <a:gd name="csY82" fmla="*/ 792088 h 792088"/>
                <a:gd name="csX83" fmla="*/ 1775459 w 2080112"/>
                <a:gd name="csY83" fmla="*/ 792088 h 792088"/>
                <a:gd name="csX84" fmla="*/ 1846784 w 2080112"/>
                <a:gd name="csY84" fmla="*/ 0 h 792088"/>
                <a:gd name="csX85" fmla="*/ 1801064 w 2080112"/>
                <a:gd name="csY85" fmla="*/ 0 h 792088"/>
                <a:gd name="csX86" fmla="*/ 1801064 w 2080112"/>
                <a:gd name="csY86" fmla="*/ 792088 h 792088"/>
                <a:gd name="csX87" fmla="*/ 1846784 w 2080112"/>
                <a:gd name="csY87" fmla="*/ 792088 h 792088"/>
                <a:gd name="csX88" fmla="*/ 1931316 w 2080112"/>
                <a:gd name="csY88" fmla="*/ 0 h 792088"/>
                <a:gd name="csX89" fmla="*/ 1885596 w 2080112"/>
                <a:gd name="csY89" fmla="*/ 0 h 792088"/>
                <a:gd name="csX90" fmla="*/ 1885596 w 2080112"/>
                <a:gd name="csY90" fmla="*/ 792088 h 792088"/>
                <a:gd name="csX91" fmla="*/ 1931316 w 2080112"/>
                <a:gd name="csY91" fmla="*/ 792088 h 792088"/>
                <a:gd name="csX92" fmla="*/ 2080112 w 2080112"/>
                <a:gd name="csY92" fmla="*/ 0 h 792088"/>
                <a:gd name="csX93" fmla="*/ 2004160 w 2080112"/>
                <a:gd name="csY93" fmla="*/ 0 h 792088"/>
                <a:gd name="csX94" fmla="*/ 2004160 w 2080112"/>
                <a:gd name="csY94" fmla="*/ 792088 h 792088"/>
                <a:gd name="csX95" fmla="*/ 2080112 w 2080112"/>
                <a:gd name="csY95" fmla="*/ 792088 h 7920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</a:cxnLst>
              <a:rect l="l" t="t" r="r" b="b"/>
              <a:pathLst>
                <a:path w="2080112" h="792088">
                  <a:moveTo>
                    <a:pt x="62686" y="0"/>
                  </a:moveTo>
                  <a:lnTo>
                    <a:pt x="0" y="0"/>
                  </a:lnTo>
                  <a:lnTo>
                    <a:pt x="0" y="792088"/>
                  </a:lnTo>
                  <a:lnTo>
                    <a:pt x="62686" y="792088"/>
                  </a:lnTo>
                  <a:close/>
                  <a:moveTo>
                    <a:pt x="162112" y="0"/>
                  </a:moveTo>
                  <a:lnTo>
                    <a:pt x="116392" y="0"/>
                  </a:lnTo>
                  <a:lnTo>
                    <a:pt x="116392" y="792088"/>
                  </a:lnTo>
                  <a:lnTo>
                    <a:pt x="162112" y="792088"/>
                  </a:lnTo>
                  <a:close/>
                  <a:moveTo>
                    <a:pt x="254852" y="0"/>
                  </a:moveTo>
                  <a:lnTo>
                    <a:pt x="208490" y="0"/>
                  </a:lnTo>
                  <a:lnTo>
                    <a:pt x="208490" y="792088"/>
                  </a:lnTo>
                  <a:lnTo>
                    <a:pt x="254852" y="792088"/>
                  </a:lnTo>
                  <a:close/>
                  <a:moveTo>
                    <a:pt x="346951" y="0"/>
                  </a:moveTo>
                  <a:lnTo>
                    <a:pt x="301231" y="0"/>
                  </a:lnTo>
                  <a:lnTo>
                    <a:pt x="301231" y="792088"/>
                  </a:lnTo>
                  <a:lnTo>
                    <a:pt x="346951" y="792088"/>
                  </a:lnTo>
                  <a:close/>
                  <a:moveTo>
                    <a:pt x="418276" y="0"/>
                  </a:moveTo>
                  <a:lnTo>
                    <a:pt x="372556" y="0"/>
                  </a:lnTo>
                  <a:lnTo>
                    <a:pt x="372556" y="792088"/>
                  </a:lnTo>
                  <a:lnTo>
                    <a:pt x="418276" y="792088"/>
                  </a:lnTo>
                  <a:close/>
                  <a:moveTo>
                    <a:pt x="489600" y="0"/>
                  </a:moveTo>
                  <a:lnTo>
                    <a:pt x="443880" y="0"/>
                  </a:lnTo>
                  <a:lnTo>
                    <a:pt x="443880" y="792088"/>
                  </a:lnTo>
                  <a:lnTo>
                    <a:pt x="489600" y="792088"/>
                  </a:lnTo>
                  <a:close/>
                  <a:moveTo>
                    <a:pt x="560925" y="0"/>
                  </a:moveTo>
                  <a:lnTo>
                    <a:pt x="515205" y="0"/>
                  </a:lnTo>
                  <a:lnTo>
                    <a:pt x="515205" y="792088"/>
                  </a:lnTo>
                  <a:lnTo>
                    <a:pt x="560925" y="792088"/>
                  </a:lnTo>
                  <a:close/>
                  <a:moveTo>
                    <a:pt x="661015" y="0"/>
                  </a:moveTo>
                  <a:lnTo>
                    <a:pt x="609579" y="0"/>
                  </a:lnTo>
                  <a:lnTo>
                    <a:pt x="609579" y="792088"/>
                  </a:lnTo>
                  <a:lnTo>
                    <a:pt x="661015" y="792088"/>
                  </a:lnTo>
                  <a:close/>
                  <a:moveTo>
                    <a:pt x="768595" y="0"/>
                  </a:moveTo>
                  <a:lnTo>
                    <a:pt x="722875" y="0"/>
                  </a:lnTo>
                  <a:lnTo>
                    <a:pt x="722875" y="792088"/>
                  </a:lnTo>
                  <a:lnTo>
                    <a:pt x="768595" y="792088"/>
                  </a:lnTo>
                  <a:close/>
                  <a:moveTo>
                    <a:pt x="853126" y="0"/>
                  </a:moveTo>
                  <a:lnTo>
                    <a:pt x="807406" y="0"/>
                  </a:lnTo>
                  <a:lnTo>
                    <a:pt x="807406" y="792088"/>
                  </a:lnTo>
                  <a:lnTo>
                    <a:pt x="853126" y="792088"/>
                  </a:lnTo>
                  <a:close/>
                  <a:moveTo>
                    <a:pt x="924451" y="0"/>
                  </a:moveTo>
                  <a:lnTo>
                    <a:pt x="878731" y="0"/>
                  </a:lnTo>
                  <a:lnTo>
                    <a:pt x="878731" y="792088"/>
                  </a:lnTo>
                  <a:lnTo>
                    <a:pt x="924451" y="792088"/>
                  </a:lnTo>
                  <a:close/>
                  <a:moveTo>
                    <a:pt x="995776" y="0"/>
                  </a:moveTo>
                  <a:lnTo>
                    <a:pt x="950056" y="0"/>
                  </a:lnTo>
                  <a:lnTo>
                    <a:pt x="950056" y="792088"/>
                  </a:lnTo>
                  <a:lnTo>
                    <a:pt x="995776" y="792088"/>
                  </a:lnTo>
                  <a:close/>
                  <a:moveTo>
                    <a:pt x="1081984" y="0"/>
                  </a:moveTo>
                  <a:lnTo>
                    <a:pt x="1036264" y="0"/>
                  </a:lnTo>
                  <a:lnTo>
                    <a:pt x="1036264" y="792088"/>
                  </a:lnTo>
                  <a:lnTo>
                    <a:pt x="1081984" y="792088"/>
                  </a:lnTo>
                  <a:close/>
                  <a:moveTo>
                    <a:pt x="1196957" y="0"/>
                  </a:moveTo>
                  <a:lnTo>
                    <a:pt x="1145521" y="0"/>
                  </a:lnTo>
                  <a:lnTo>
                    <a:pt x="1145521" y="792088"/>
                  </a:lnTo>
                  <a:lnTo>
                    <a:pt x="1196957" y="792088"/>
                  </a:lnTo>
                  <a:close/>
                  <a:moveTo>
                    <a:pt x="1306213" y="0"/>
                  </a:moveTo>
                  <a:lnTo>
                    <a:pt x="1260493" y="0"/>
                  </a:lnTo>
                  <a:lnTo>
                    <a:pt x="1260493" y="792088"/>
                  </a:lnTo>
                  <a:lnTo>
                    <a:pt x="1306213" y="792088"/>
                  </a:lnTo>
                  <a:close/>
                  <a:moveTo>
                    <a:pt x="1392422" y="0"/>
                  </a:moveTo>
                  <a:lnTo>
                    <a:pt x="1346702" y="0"/>
                  </a:lnTo>
                  <a:lnTo>
                    <a:pt x="1346702" y="792088"/>
                  </a:lnTo>
                  <a:lnTo>
                    <a:pt x="1392422" y="792088"/>
                  </a:lnTo>
                  <a:close/>
                  <a:moveTo>
                    <a:pt x="1476953" y="0"/>
                  </a:moveTo>
                  <a:lnTo>
                    <a:pt x="1431233" y="0"/>
                  </a:lnTo>
                  <a:lnTo>
                    <a:pt x="1431233" y="792088"/>
                  </a:lnTo>
                  <a:lnTo>
                    <a:pt x="1476953" y="792088"/>
                  </a:lnTo>
                  <a:close/>
                  <a:moveTo>
                    <a:pt x="1561485" y="0"/>
                  </a:moveTo>
                  <a:lnTo>
                    <a:pt x="1515765" y="0"/>
                  </a:lnTo>
                  <a:lnTo>
                    <a:pt x="1515765" y="792088"/>
                  </a:lnTo>
                  <a:lnTo>
                    <a:pt x="1561485" y="792088"/>
                  </a:lnTo>
                  <a:close/>
                  <a:moveTo>
                    <a:pt x="1632809" y="0"/>
                  </a:moveTo>
                  <a:lnTo>
                    <a:pt x="1587089" y="0"/>
                  </a:lnTo>
                  <a:lnTo>
                    <a:pt x="1587089" y="792088"/>
                  </a:lnTo>
                  <a:lnTo>
                    <a:pt x="1632809" y="792088"/>
                  </a:lnTo>
                  <a:close/>
                  <a:moveTo>
                    <a:pt x="1704135" y="0"/>
                  </a:moveTo>
                  <a:lnTo>
                    <a:pt x="1658415" y="0"/>
                  </a:lnTo>
                  <a:lnTo>
                    <a:pt x="1658415" y="792088"/>
                  </a:lnTo>
                  <a:lnTo>
                    <a:pt x="1704135" y="792088"/>
                  </a:lnTo>
                  <a:close/>
                  <a:moveTo>
                    <a:pt x="1775459" y="0"/>
                  </a:moveTo>
                  <a:lnTo>
                    <a:pt x="1729739" y="0"/>
                  </a:lnTo>
                  <a:lnTo>
                    <a:pt x="1729739" y="792088"/>
                  </a:lnTo>
                  <a:lnTo>
                    <a:pt x="1775459" y="792088"/>
                  </a:lnTo>
                  <a:close/>
                  <a:moveTo>
                    <a:pt x="1846784" y="0"/>
                  </a:moveTo>
                  <a:lnTo>
                    <a:pt x="1801064" y="0"/>
                  </a:lnTo>
                  <a:lnTo>
                    <a:pt x="1801064" y="792088"/>
                  </a:lnTo>
                  <a:lnTo>
                    <a:pt x="1846784" y="792088"/>
                  </a:lnTo>
                  <a:close/>
                  <a:moveTo>
                    <a:pt x="1931316" y="0"/>
                  </a:moveTo>
                  <a:lnTo>
                    <a:pt x="1885596" y="0"/>
                  </a:lnTo>
                  <a:lnTo>
                    <a:pt x="1885596" y="792088"/>
                  </a:lnTo>
                  <a:lnTo>
                    <a:pt x="1931316" y="792088"/>
                  </a:lnTo>
                  <a:close/>
                  <a:moveTo>
                    <a:pt x="2080112" y="0"/>
                  </a:moveTo>
                  <a:lnTo>
                    <a:pt x="2004160" y="0"/>
                  </a:lnTo>
                  <a:lnTo>
                    <a:pt x="2004160" y="792088"/>
                  </a:lnTo>
                  <a:lnTo>
                    <a:pt x="2080112" y="7920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9059071E-E934-DE40-3294-FB0FDA02EE46}"/>
                </a:ext>
              </a:extLst>
            </p:cNvPr>
            <p:cNvSpPr txBox="1"/>
            <p:nvPr/>
          </p:nvSpPr>
          <p:spPr>
            <a:xfrm>
              <a:off x="4283604" y="2306212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2,000</a:t>
              </a:r>
              <a:endParaRPr kumimoji="1" lang="ja-JP" altLang="en-US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551C86EB-157A-F44A-7B8A-24BCB7FBD11E}"/>
              </a:ext>
            </a:extLst>
          </p:cNvPr>
          <p:cNvGrpSpPr/>
          <p:nvPr/>
        </p:nvGrpSpPr>
        <p:grpSpPr>
          <a:xfrm>
            <a:off x="7050787" y="904942"/>
            <a:ext cx="2317788" cy="2207724"/>
            <a:chOff x="7050787" y="904942"/>
            <a:chExt cx="2317788" cy="2207724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A2086CC6-23F6-F341-E7D5-8937ADD2934F}"/>
                </a:ext>
              </a:extLst>
            </p:cNvPr>
            <p:cNvGrpSpPr/>
            <p:nvPr/>
          </p:nvGrpSpPr>
          <p:grpSpPr>
            <a:xfrm>
              <a:off x="7050787" y="904942"/>
              <a:ext cx="2317788" cy="2207724"/>
              <a:chOff x="695467" y="748664"/>
              <a:chExt cx="2645927" cy="2520280"/>
            </a:xfrm>
          </p:grpSpPr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DC82E647-098A-43D3-0E47-E0F0105924F2}"/>
                  </a:ext>
                </a:extLst>
              </p:cNvPr>
              <p:cNvSpPr/>
              <p:nvPr/>
            </p:nvSpPr>
            <p:spPr>
              <a:xfrm>
                <a:off x="695467" y="748664"/>
                <a:ext cx="1574950" cy="2520280"/>
              </a:xfrm>
              <a:prstGeom prst="roundRect">
                <a:avLst>
                  <a:gd name="adj" fmla="val 6732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E2B15A37-C0E8-EB72-DE3A-7DE50F57EC35}"/>
                  </a:ext>
                </a:extLst>
              </p:cNvPr>
              <p:cNvSpPr/>
              <p:nvPr/>
            </p:nvSpPr>
            <p:spPr>
              <a:xfrm>
                <a:off x="806122" y="892556"/>
                <a:ext cx="1353640" cy="2241550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C44AEFBE-D60A-23A2-C707-BAE7C79F62D9}"/>
                  </a:ext>
                </a:extLst>
              </p:cNvPr>
              <p:cNvSpPr/>
              <p:nvPr/>
            </p:nvSpPr>
            <p:spPr>
              <a:xfrm>
                <a:off x="2540231" y="1121047"/>
                <a:ext cx="801163" cy="1626690"/>
              </a:xfrm>
              <a:custGeom>
                <a:avLst/>
                <a:gdLst>
                  <a:gd name="csX0" fmla="*/ 102082 w 801163"/>
                  <a:gd name="csY0" fmla="*/ 386904 h 1626690"/>
                  <a:gd name="csX1" fmla="*/ 167032 w 801163"/>
                  <a:gd name="csY1" fmla="*/ 440493 h 1626690"/>
                  <a:gd name="csX2" fmla="*/ 320944 w 801163"/>
                  <a:gd name="csY2" fmla="*/ 812068 h 1626690"/>
                  <a:gd name="csX3" fmla="*/ 167032 w 801163"/>
                  <a:gd name="csY3" fmla="*/ 1183644 h 1626690"/>
                  <a:gd name="csX4" fmla="*/ 98987 w 801163"/>
                  <a:gd name="csY4" fmla="*/ 1239787 h 1626690"/>
                  <a:gd name="csX5" fmla="*/ 0 w 801163"/>
                  <a:gd name="csY5" fmla="*/ 1104070 h 1626690"/>
                  <a:gd name="csX6" fmla="*/ 47920 w 801163"/>
                  <a:gd name="csY6" fmla="*/ 1064532 h 1626690"/>
                  <a:gd name="csX7" fmla="*/ 152494 w 801163"/>
                  <a:gd name="csY7" fmla="*/ 812068 h 1626690"/>
                  <a:gd name="csX8" fmla="*/ 47920 w 801163"/>
                  <a:gd name="csY8" fmla="*/ 559605 h 1626690"/>
                  <a:gd name="csX9" fmla="*/ 3095 w 801163"/>
                  <a:gd name="csY9" fmla="*/ 522621 h 1626690"/>
                  <a:gd name="csX10" fmla="*/ 242012 w 801163"/>
                  <a:gd name="csY10" fmla="*/ 195051 h 1626690"/>
                  <a:gd name="csX11" fmla="*/ 335412 w 801163"/>
                  <a:gd name="csY11" fmla="*/ 272113 h 1626690"/>
                  <a:gd name="csX12" fmla="*/ 559069 w 801163"/>
                  <a:gd name="csY12" fmla="*/ 812068 h 1626690"/>
                  <a:gd name="csX13" fmla="*/ 335412 w 801163"/>
                  <a:gd name="csY13" fmla="*/ 1352023 h 1626690"/>
                  <a:gd name="csX14" fmla="*/ 238917 w 801163"/>
                  <a:gd name="csY14" fmla="*/ 1431639 h 1626690"/>
                  <a:gd name="csX15" fmla="*/ 139237 w 801163"/>
                  <a:gd name="csY15" fmla="*/ 1294973 h 1626690"/>
                  <a:gd name="csX16" fmla="*/ 215467 w 801163"/>
                  <a:gd name="csY16" fmla="*/ 1232078 h 1626690"/>
                  <a:gd name="csX17" fmla="*/ 389440 w 801163"/>
                  <a:gd name="csY17" fmla="*/ 812068 h 1626690"/>
                  <a:gd name="csX18" fmla="*/ 215467 w 801163"/>
                  <a:gd name="csY18" fmla="*/ 392059 h 1626690"/>
                  <a:gd name="csX19" fmla="*/ 142333 w 801163"/>
                  <a:gd name="csY19" fmla="*/ 331718 h 1626690"/>
                  <a:gd name="csX20" fmla="*/ 384275 w 801163"/>
                  <a:gd name="csY20" fmla="*/ 0 h 1626690"/>
                  <a:gd name="csX21" fmla="*/ 506599 w 801163"/>
                  <a:gd name="csY21" fmla="*/ 100927 h 1626690"/>
                  <a:gd name="csX22" fmla="*/ 801163 w 801163"/>
                  <a:gd name="csY22" fmla="*/ 812068 h 1626690"/>
                  <a:gd name="csX23" fmla="*/ 506599 w 801163"/>
                  <a:gd name="csY23" fmla="*/ 1523210 h 1626690"/>
                  <a:gd name="csX24" fmla="*/ 381180 w 801163"/>
                  <a:gd name="csY24" fmla="*/ 1626690 h 1626690"/>
                  <a:gd name="csX25" fmla="*/ 280700 w 801163"/>
                  <a:gd name="csY25" fmla="*/ 1488927 h 1626690"/>
                  <a:gd name="csX26" fmla="*/ 385691 w 801163"/>
                  <a:gd name="csY26" fmla="*/ 1402302 h 1626690"/>
                  <a:gd name="csX27" fmla="*/ 630173 w 801163"/>
                  <a:gd name="csY27" fmla="*/ 812068 h 1626690"/>
                  <a:gd name="csX28" fmla="*/ 385691 w 801163"/>
                  <a:gd name="csY28" fmla="*/ 221835 h 1626690"/>
                  <a:gd name="csX29" fmla="*/ 283796 w 801163"/>
                  <a:gd name="csY29" fmla="*/ 137764 h 162669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801163" h="1626690">
                    <a:moveTo>
                      <a:pt x="102082" y="386904"/>
                    </a:moveTo>
                    <a:lnTo>
                      <a:pt x="167032" y="440493"/>
                    </a:lnTo>
                    <a:cubicBezTo>
                      <a:pt x="262127" y="535587"/>
                      <a:pt x="320944" y="666959"/>
                      <a:pt x="320944" y="812068"/>
                    </a:cubicBezTo>
                    <a:cubicBezTo>
                      <a:pt x="320944" y="957177"/>
                      <a:pt x="262127" y="1088549"/>
                      <a:pt x="167032" y="1183644"/>
                    </a:cubicBezTo>
                    <a:lnTo>
                      <a:pt x="98987" y="1239787"/>
                    </a:lnTo>
                    <a:lnTo>
                      <a:pt x="0" y="1104070"/>
                    </a:lnTo>
                    <a:lnTo>
                      <a:pt x="47920" y="1064532"/>
                    </a:lnTo>
                    <a:cubicBezTo>
                      <a:pt x="112531" y="999921"/>
                      <a:pt x="152494" y="910661"/>
                      <a:pt x="152494" y="812068"/>
                    </a:cubicBezTo>
                    <a:cubicBezTo>
                      <a:pt x="152494" y="713475"/>
                      <a:pt x="112531" y="624216"/>
                      <a:pt x="47920" y="559605"/>
                    </a:cubicBezTo>
                    <a:lnTo>
                      <a:pt x="3095" y="522621"/>
                    </a:lnTo>
                    <a:close/>
                    <a:moveTo>
                      <a:pt x="242012" y="195051"/>
                    </a:moveTo>
                    <a:lnTo>
                      <a:pt x="335412" y="272113"/>
                    </a:lnTo>
                    <a:cubicBezTo>
                      <a:pt x="473599" y="410300"/>
                      <a:pt x="559069" y="601203"/>
                      <a:pt x="559069" y="812068"/>
                    </a:cubicBezTo>
                    <a:cubicBezTo>
                      <a:pt x="559069" y="1022934"/>
                      <a:pt x="473599" y="1213837"/>
                      <a:pt x="335412" y="1352023"/>
                    </a:cubicBezTo>
                    <a:lnTo>
                      <a:pt x="238917" y="1431639"/>
                    </a:lnTo>
                    <a:lnTo>
                      <a:pt x="139237" y="1294973"/>
                    </a:lnTo>
                    <a:lnTo>
                      <a:pt x="215467" y="1232078"/>
                    </a:lnTo>
                    <a:cubicBezTo>
                      <a:pt x="322957" y="1124588"/>
                      <a:pt x="389440" y="976092"/>
                      <a:pt x="389440" y="812068"/>
                    </a:cubicBezTo>
                    <a:cubicBezTo>
                      <a:pt x="389440" y="648044"/>
                      <a:pt x="322957" y="499548"/>
                      <a:pt x="215467" y="392059"/>
                    </a:cubicBezTo>
                    <a:lnTo>
                      <a:pt x="142333" y="331718"/>
                    </a:lnTo>
                    <a:close/>
                    <a:moveTo>
                      <a:pt x="384275" y="0"/>
                    </a:moveTo>
                    <a:lnTo>
                      <a:pt x="506599" y="100927"/>
                    </a:lnTo>
                    <a:cubicBezTo>
                      <a:pt x="688596" y="282924"/>
                      <a:pt x="801163" y="534350"/>
                      <a:pt x="801163" y="812068"/>
                    </a:cubicBezTo>
                    <a:cubicBezTo>
                      <a:pt x="801163" y="1089786"/>
                      <a:pt x="688596" y="1341213"/>
                      <a:pt x="506599" y="1523210"/>
                    </a:cubicBezTo>
                    <a:lnTo>
                      <a:pt x="381180" y="1626690"/>
                    </a:lnTo>
                    <a:lnTo>
                      <a:pt x="280700" y="1488927"/>
                    </a:lnTo>
                    <a:lnTo>
                      <a:pt x="385691" y="1402302"/>
                    </a:lnTo>
                    <a:cubicBezTo>
                      <a:pt x="536745" y="1251248"/>
                      <a:pt x="630173" y="1042569"/>
                      <a:pt x="630173" y="812068"/>
                    </a:cubicBezTo>
                    <a:cubicBezTo>
                      <a:pt x="630173" y="581568"/>
                      <a:pt x="536745" y="372889"/>
                      <a:pt x="385691" y="221835"/>
                    </a:cubicBezTo>
                    <a:lnTo>
                      <a:pt x="283796" y="13776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FA957FA6-5960-927F-390E-EBC727133BCE}"/>
                  </a:ext>
                </a:extLst>
              </p:cNvPr>
              <p:cNvSpPr/>
              <p:nvPr/>
            </p:nvSpPr>
            <p:spPr>
              <a:xfrm>
                <a:off x="884955" y="1050222"/>
                <a:ext cx="1195975" cy="1188530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D1D86D29-BECF-A8D4-397F-9A1857D7B318}"/>
                </a:ext>
              </a:extLst>
            </p:cNvPr>
            <p:cNvSpPr/>
            <p:nvPr/>
          </p:nvSpPr>
          <p:spPr>
            <a:xfrm>
              <a:off x="7535139" y="1676605"/>
              <a:ext cx="443636" cy="418092"/>
            </a:xfrm>
            <a:custGeom>
              <a:avLst/>
              <a:gdLst>
                <a:gd name="csX0" fmla="*/ 661472 w 827721"/>
                <a:gd name="csY0" fmla="*/ 737279 h 780064"/>
                <a:gd name="csX1" fmla="*/ 702502 w 827721"/>
                <a:gd name="csY1" fmla="*/ 737279 h 780064"/>
                <a:gd name="csX2" fmla="*/ 702502 w 827721"/>
                <a:gd name="csY2" fmla="*/ 778310 h 780064"/>
                <a:gd name="csX3" fmla="*/ 661472 w 827721"/>
                <a:gd name="csY3" fmla="*/ 778310 h 780064"/>
                <a:gd name="csX4" fmla="*/ 641541 w 827721"/>
                <a:gd name="csY4" fmla="*/ 682084 h 780064"/>
                <a:gd name="csX5" fmla="*/ 682571 w 827721"/>
                <a:gd name="csY5" fmla="*/ 682084 h 780064"/>
                <a:gd name="csX6" fmla="*/ 682571 w 827721"/>
                <a:gd name="csY6" fmla="*/ 723115 h 780064"/>
                <a:gd name="csX7" fmla="*/ 641541 w 827721"/>
                <a:gd name="csY7" fmla="*/ 723115 h 780064"/>
                <a:gd name="csX8" fmla="*/ 402983 w 827721"/>
                <a:gd name="csY8" fmla="*/ 655451 h 780064"/>
                <a:gd name="csX9" fmla="*/ 455678 w 827721"/>
                <a:gd name="csY9" fmla="*/ 655451 h 780064"/>
                <a:gd name="csX10" fmla="*/ 455678 w 827721"/>
                <a:gd name="csY10" fmla="*/ 708147 h 780064"/>
                <a:gd name="csX11" fmla="*/ 402983 w 827721"/>
                <a:gd name="csY11" fmla="*/ 708147 h 780064"/>
                <a:gd name="csX12" fmla="*/ 764196 w 827721"/>
                <a:gd name="csY12" fmla="*/ 649888 h 780064"/>
                <a:gd name="csX13" fmla="*/ 805226 w 827721"/>
                <a:gd name="csY13" fmla="*/ 649888 h 780064"/>
                <a:gd name="csX14" fmla="*/ 805226 w 827721"/>
                <a:gd name="csY14" fmla="*/ 690918 h 780064"/>
                <a:gd name="csX15" fmla="*/ 764196 w 827721"/>
                <a:gd name="csY15" fmla="*/ 690918 h 780064"/>
                <a:gd name="csX16" fmla="*/ 574080 w 827721"/>
                <a:gd name="csY16" fmla="*/ 648354 h 780064"/>
                <a:gd name="csX17" fmla="*/ 615111 w 827721"/>
                <a:gd name="csY17" fmla="*/ 648354 h 780064"/>
                <a:gd name="csX18" fmla="*/ 615111 w 827721"/>
                <a:gd name="csY18" fmla="*/ 682552 h 780064"/>
                <a:gd name="csX19" fmla="*/ 634540 w 827721"/>
                <a:gd name="csY19" fmla="*/ 682552 h 780064"/>
                <a:gd name="csX20" fmla="*/ 634540 w 827721"/>
                <a:gd name="csY20" fmla="*/ 711989 h 780064"/>
                <a:gd name="csX21" fmla="*/ 622777 w 827721"/>
                <a:gd name="csY21" fmla="*/ 711989 h 780064"/>
                <a:gd name="csX22" fmla="*/ 622777 w 827721"/>
                <a:gd name="csY22" fmla="*/ 752245 h 780064"/>
                <a:gd name="csX23" fmla="*/ 581746 w 827721"/>
                <a:gd name="csY23" fmla="*/ 752245 h 780064"/>
                <a:gd name="csX24" fmla="*/ 581746 w 827721"/>
                <a:gd name="csY24" fmla="*/ 711215 h 780064"/>
                <a:gd name="csX25" fmla="*/ 605103 w 827721"/>
                <a:gd name="csY25" fmla="*/ 711215 h 780064"/>
                <a:gd name="csX26" fmla="*/ 605103 w 827721"/>
                <a:gd name="csY26" fmla="*/ 689385 h 780064"/>
                <a:gd name="csX27" fmla="*/ 574080 w 827721"/>
                <a:gd name="csY27" fmla="*/ 689385 h 780064"/>
                <a:gd name="csX28" fmla="*/ 75332 w 827721"/>
                <a:gd name="csY28" fmla="*/ 599902 h 780064"/>
                <a:gd name="csX29" fmla="*/ 178310 w 827721"/>
                <a:gd name="csY29" fmla="*/ 599902 h 780064"/>
                <a:gd name="csX30" fmla="*/ 178310 w 827721"/>
                <a:gd name="csY30" fmla="*/ 702880 h 780064"/>
                <a:gd name="csX31" fmla="*/ 75332 w 827721"/>
                <a:gd name="csY31" fmla="*/ 702880 h 780064"/>
                <a:gd name="csX32" fmla="*/ 34852 w 827721"/>
                <a:gd name="csY32" fmla="*/ 559422 h 780064"/>
                <a:gd name="csX33" fmla="*/ 34852 w 827721"/>
                <a:gd name="csY33" fmla="*/ 743360 h 780064"/>
                <a:gd name="csX34" fmla="*/ 218790 w 827721"/>
                <a:gd name="csY34" fmla="*/ 743360 h 780064"/>
                <a:gd name="csX35" fmla="*/ 218790 w 827721"/>
                <a:gd name="csY35" fmla="*/ 559422 h 780064"/>
                <a:gd name="csX36" fmla="*/ 608680 w 827721"/>
                <a:gd name="csY36" fmla="*/ 524503 h 780064"/>
                <a:gd name="csX37" fmla="*/ 656248 w 827721"/>
                <a:gd name="csY37" fmla="*/ 524503 h 780064"/>
                <a:gd name="csX38" fmla="*/ 656248 w 827721"/>
                <a:gd name="csY38" fmla="*/ 572072 h 780064"/>
                <a:gd name="csX39" fmla="*/ 608680 w 827721"/>
                <a:gd name="csY39" fmla="*/ 572072 h 780064"/>
                <a:gd name="csX40" fmla="*/ 0 w 827721"/>
                <a:gd name="csY40" fmla="*/ 523875 h 780064"/>
                <a:gd name="csX41" fmla="*/ 253641 w 827721"/>
                <a:gd name="csY41" fmla="*/ 523875 h 780064"/>
                <a:gd name="csX42" fmla="*/ 253641 w 827721"/>
                <a:gd name="csY42" fmla="*/ 777516 h 780064"/>
                <a:gd name="csX43" fmla="*/ 0 w 827721"/>
                <a:gd name="csY43" fmla="*/ 777516 h 780064"/>
                <a:gd name="csX44" fmla="*/ 290746 w 827721"/>
                <a:gd name="csY44" fmla="*/ 523523 h 780064"/>
                <a:gd name="csX45" fmla="*/ 343441 w 827721"/>
                <a:gd name="csY45" fmla="*/ 523523 h 780064"/>
                <a:gd name="csX46" fmla="*/ 343441 w 827721"/>
                <a:gd name="csY46" fmla="*/ 576218 h 780064"/>
                <a:gd name="csX47" fmla="*/ 290746 w 827721"/>
                <a:gd name="csY47" fmla="*/ 576218 h 780064"/>
                <a:gd name="csX48" fmla="*/ 589981 w 827721"/>
                <a:gd name="csY48" fmla="*/ 505804 h 780064"/>
                <a:gd name="csX49" fmla="*/ 589981 w 827721"/>
                <a:gd name="csY49" fmla="*/ 590771 h 780064"/>
                <a:gd name="csX50" fmla="*/ 674947 w 827721"/>
                <a:gd name="csY50" fmla="*/ 590771 h 780064"/>
                <a:gd name="csX51" fmla="*/ 674947 w 827721"/>
                <a:gd name="csY51" fmla="*/ 505804 h 780064"/>
                <a:gd name="csX52" fmla="*/ 446254 w 827721"/>
                <a:gd name="csY52" fmla="*/ 502394 h 780064"/>
                <a:gd name="csX53" fmla="*/ 518248 w 827721"/>
                <a:gd name="csY53" fmla="*/ 502394 h 780064"/>
                <a:gd name="csX54" fmla="*/ 518248 w 827721"/>
                <a:gd name="csY54" fmla="*/ 574388 h 780064"/>
                <a:gd name="csX55" fmla="*/ 480835 w 827721"/>
                <a:gd name="csY55" fmla="*/ 574388 h 780064"/>
                <a:gd name="csX56" fmla="*/ 480835 w 827721"/>
                <a:gd name="csY56" fmla="*/ 625817 h 780064"/>
                <a:gd name="csX57" fmla="*/ 499185 w 827721"/>
                <a:gd name="csY57" fmla="*/ 625817 h 780064"/>
                <a:gd name="csX58" fmla="*/ 499185 w 827721"/>
                <a:gd name="csY58" fmla="*/ 659849 h 780064"/>
                <a:gd name="csX59" fmla="*/ 518088 w 827721"/>
                <a:gd name="csY59" fmla="*/ 659849 h 780064"/>
                <a:gd name="csX60" fmla="*/ 518088 w 827721"/>
                <a:gd name="csY60" fmla="*/ 697656 h 780064"/>
                <a:gd name="csX61" fmla="*/ 480282 w 827721"/>
                <a:gd name="csY61" fmla="*/ 697656 h 780064"/>
                <a:gd name="csX62" fmla="*/ 480282 w 827721"/>
                <a:gd name="csY62" fmla="*/ 663623 h 780064"/>
                <a:gd name="csX63" fmla="*/ 461379 w 827721"/>
                <a:gd name="csY63" fmla="*/ 663623 h 780064"/>
                <a:gd name="csX64" fmla="*/ 461379 w 827721"/>
                <a:gd name="csY64" fmla="*/ 627552 h 780064"/>
                <a:gd name="csX65" fmla="*/ 427434 w 827721"/>
                <a:gd name="csY65" fmla="*/ 627552 h 780064"/>
                <a:gd name="csX66" fmla="*/ 427434 w 827721"/>
                <a:gd name="csY66" fmla="*/ 653705 h 780064"/>
                <a:gd name="csX67" fmla="*/ 373863 w 827721"/>
                <a:gd name="csY67" fmla="*/ 653705 h 780064"/>
                <a:gd name="csX68" fmla="*/ 373863 w 827721"/>
                <a:gd name="csY68" fmla="*/ 699231 h 780064"/>
                <a:gd name="csX69" fmla="*/ 378284 w 827721"/>
                <a:gd name="csY69" fmla="*/ 699231 h 780064"/>
                <a:gd name="csX70" fmla="*/ 378284 w 827721"/>
                <a:gd name="csY70" fmla="*/ 737037 h 780064"/>
                <a:gd name="csX71" fmla="*/ 340478 w 827721"/>
                <a:gd name="csY71" fmla="*/ 737037 h 780064"/>
                <a:gd name="csX72" fmla="*/ 340478 w 827721"/>
                <a:gd name="csY72" fmla="*/ 714338 h 780064"/>
                <a:gd name="csX73" fmla="*/ 288493 w 827721"/>
                <a:gd name="csY73" fmla="*/ 714338 h 780064"/>
                <a:gd name="csX74" fmla="*/ 288493 w 827721"/>
                <a:gd name="csY74" fmla="*/ 628969 h 780064"/>
                <a:gd name="csX75" fmla="*/ 355441 w 827721"/>
                <a:gd name="csY75" fmla="*/ 628969 h 780064"/>
                <a:gd name="csX76" fmla="*/ 355441 w 827721"/>
                <a:gd name="csY76" fmla="*/ 581711 h 780064"/>
                <a:gd name="csX77" fmla="*/ 408841 w 827721"/>
                <a:gd name="csY77" fmla="*/ 581711 h 780064"/>
                <a:gd name="csX78" fmla="*/ 408841 w 827721"/>
                <a:gd name="csY78" fmla="*/ 555558 h 780064"/>
                <a:gd name="csX79" fmla="*/ 446254 w 827721"/>
                <a:gd name="csY79" fmla="*/ 555558 h 780064"/>
                <a:gd name="csX80" fmla="*/ 361633 w 827721"/>
                <a:gd name="csY80" fmla="*/ 497925 h 780064"/>
                <a:gd name="csX81" fmla="*/ 414328 w 827721"/>
                <a:gd name="csY81" fmla="*/ 497925 h 780064"/>
                <a:gd name="csX82" fmla="*/ 414328 w 827721"/>
                <a:gd name="csY82" fmla="*/ 550621 h 780064"/>
                <a:gd name="csX83" fmla="*/ 361633 w 827721"/>
                <a:gd name="csY83" fmla="*/ 550621 h 780064"/>
                <a:gd name="csX84" fmla="*/ 573881 w 827721"/>
                <a:gd name="csY84" fmla="*/ 489384 h 780064"/>
                <a:gd name="csX85" fmla="*/ 691046 w 827721"/>
                <a:gd name="csY85" fmla="*/ 489384 h 780064"/>
                <a:gd name="csX86" fmla="*/ 691046 w 827721"/>
                <a:gd name="csY86" fmla="*/ 601169 h 780064"/>
                <a:gd name="csX87" fmla="*/ 701077 w 827721"/>
                <a:gd name="csY87" fmla="*/ 601169 h 780064"/>
                <a:gd name="csX88" fmla="*/ 701077 w 827721"/>
                <a:gd name="csY88" fmla="*/ 630300 h 780064"/>
                <a:gd name="csX89" fmla="*/ 741122 w 827721"/>
                <a:gd name="csY89" fmla="*/ 630300 h 780064"/>
                <a:gd name="csX90" fmla="*/ 741122 w 827721"/>
                <a:gd name="csY90" fmla="*/ 616012 h 780064"/>
                <a:gd name="csX91" fmla="*/ 767620 w 827721"/>
                <a:gd name="csY91" fmla="*/ 616012 h 780064"/>
                <a:gd name="csX92" fmla="*/ 767620 w 827721"/>
                <a:gd name="csY92" fmla="*/ 601293 h 780064"/>
                <a:gd name="csX93" fmla="*/ 797057 w 827721"/>
                <a:gd name="csY93" fmla="*/ 601293 h 780064"/>
                <a:gd name="csX94" fmla="*/ 797057 w 827721"/>
                <a:gd name="csY94" fmla="*/ 630730 h 780064"/>
                <a:gd name="csX95" fmla="*/ 770559 w 827721"/>
                <a:gd name="csY95" fmla="*/ 630730 h 780064"/>
                <a:gd name="csX96" fmla="*/ 770559 w 827721"/>
                <a:gd name="csY96" fmla="*/ 645449 h 780064"/>
                <a:gd name="csX97" fmla="*/ 742472 w 827721"/>
                <a:gd name="csY97" fmla="*/ 645449 h 780064"/>
                <a:gd name="csX98" fmla="*/ 742472 w 827721"/>
                <a:gd name="csY98" fmla="*/ 671879 h 780064"/>
                <a:gd name="csX99" fmla="*/ 762836 w 827721"/>
                <a:gd name="csY99" fmla="*/ 671879 h 780064"/>
                <a:gd name="csX100" fmla="*/ 762836 w 827721"/>
                <a:gd name="csY100" fmla="*/ 713592 h 780064"/>
                <a:gd name="csX101" fmla="*/ 798284 w 827721"/>
                <a:gd name="csY101" fmla="*/ 713592 h 780064"/>
                <a:gd name="csX102" fmla="*/ 798284 w 827721"/>
                <a:gd name="csY102" fmla="*/ 710150 h 780064"/>
                <a:gd name="csX103" fmla="*/ 827721 w 827721"/>
                <a:gd name="csY103" fmla="*/ 710150 h 780064"/>
                <a:gd name="csX104" fmla="*/ 827721 w 827721"/>
                <a:gd name="csY104" fmla="*/ 739587 h 780064"/>
                <a:gd name="csX105" fmla="*/ 810047 w 827721"/>
                <a:gd name="csY105" fmla="*/ 739587 h 780064"/>
                <a:gd name="csX106" fmla="*/ 810047 w 827721"/>
                <a:gd name="csY106" fmla="*/ 780064 h 780064"/>
                <a:gd name="csX107" fmla="*/ 743575 w 827721"/>
                <a:gd name="csY107" fmla="*/ 780064 h 780064"/>
                <a:gd name="csX108" fmla="*/ 743575 w 827721"/>
                <a:gd name="csY108" fmla="*/ 727936 h 780064"/>
                <a:gd name="csX109" fmla="*/ 706779 w 827721"/>
                <a:gd name="csY109" fmla="*/ 727936 h 780064"/>
                <a:gd name="csX110" fmla="*/ 706779 w 827721"/>
                <a:gd name="csY110" fmla="*/ 686356 h 780064"/>
                <a:gd name="csX111" fmla="*/ 686416 w 827721"/>
                <a:gd name="csY111" fmla="*/ 686356 h 780064"/>
                <a:gd name="csX112" fmla="*/ 686416 w 827721"/>
                <a:gd name="csY112" fmla="*/ 657226 h 780064"/>
                <a:gd name="csX113" fmla="*/ 645020 w 827721"/>
                <a:gd name="csY113" fmla="*/ 657226 h 780064"/>
                <a:gd name="csX114" fmla="*/ 645020 w 827721"/>
                <a:gd name="csY114" fmla="*/ 606549 h 780064"/>
                <a:gd name="csX115" fmla="*/ 573881 w 827721"/>
                <a:gd name="csY115" fmla="*/ 606549 h 780064"/>
                <a:gd name="csX116" fmla="*/ 536295 w 827721"/>
                <a:gd name="csY116" fmla="*/ 425432 h 780064"/>
                <a:gd name="csX117" fmla="*/ 588991 w 827721"/>
                <a:gd name="csY117" fmla="*/ 425432 h 780064"/>
                <a:gd name="csX118" fmla="*/ 588991 w 827721"/>
                <a:gd name="csY118" fmla="*/ 478128 h 780064"/>
                <a:gd name="csX119" fmla="*/ 536295 w 827721"/>
                <a:gd name="csY119" fmla="*/ 478128 h 780064"/>
                <a:gd name="csX120" fmla="*/ 49888 w 827721"/>
                <a:gd name="csY120" fmla="*/ 361847 h 780064"/>
                <a:gd name="csX121" fmla="*/ 110120 w 827721"/>
                <a:gd name="csY121" fmla="*/ 361847 h 780064"/>
                <a:gd name="csX122" fmla="*/ 110120 w 827721"/>
                <a:gd name="csY122" fmla="*/ 422079 h 780064"/>
                <a:gd name="csX123" fmla="*/ 49888 w 827721"/>
                <a:gd name="csY123" fmla="*/ 422079 h 780064"/>
                <a:gd name="csX124" fmla="*/ 510697 w 827721"/>
                <a:gd name="csY124" fmla="*/ 354546 h 780064"/>
                <a:gd name="csX125" fmla="*/ 563392 w 827721"/>
                <a:gd name="csY125" fmla="*/ 354546 h 780064"/>
                <a:gd name="csX126" fmla="*/ 563392 w 827721"/>
                <a:gd name="csY126" fmla="*/ 407241 h 780064"/>
                <a:gd name="csX127" fmla="*/ 510697 w 827721"/>
                <a:gd name="csY127" fmla="*/ 407241 h 780064"/>
                <a:gd name="csX128" fmla="*/ 229943 w 827721"/>
                <a:gd name="csY128" fmla="*/ 314583 h 780064"/>
                <a:gd name="csX129" fmla="*/ 290175 w 827721"/>
                <a:gd name="csY129" fmla="*/ 314583 h 780064"/>
                <a:gd name="csX130" fmla="*/ 290175 w 827721"/>
                <a:gd name="csY130" fmla="*/ 374815 h 780064"/>
                <a:gd name="csX131" fmla="*/ 229943 w 827721"/>
                <a:gd name="csY131" fmla="*/ 374815 h 780064"/>
                <a:gd name="csX132" fmla="*/ 668223 w 827721"/>
                <a:gd name="csY132" fmla="*/ 313195 h 780064"/>
                <a:gd name="csX133" fmla="*/ 720919 w 827721"/>
                <a:gd name="csY133" fmla="*/ 313195 h 780064"/>
                <a:gd name="csX134" fmla="*/ 720919 w 827721"/>
                <a:gd name="csY134" fmla="*/ 365891 h 780064"/>
                <a:gd name="csX135" fmla="*/ 668223 w 827721"/>
                <a:gd name="csY135" fmla="*/ 365891 h 780064"/>
                <a:gd name="csX136" fmla="*/ 317720 w 827721"/>
                <a:gd name="csY136" fmla="*/ 271821 h 780064"/>
                <a:gd name="csX137" fmla="*/ 377952 w 827721"/>
                <a:gd name="csY137" fmla="*/ 271821 h 780064"/>
                <a:gd name="csX138" fmla="*/ 377952 w 827721"/>
                <a:gd name="csY138" fmla="*/ 332053 h 780064"/>
                <a:gd name="csX139" fmla="*/ 343665 w 827721"/>
                <a:gd name="csY139" fmla="*/ 332053 h 780064"/>
                <a:gd name="csX140" fmla="*/ 343665 w 827721"/>
                <a:gd name="csY140" fmla="*/ 364099 h 780064"/>
                <a:gd name="csX141" fmla="*/ 389205 w 827721"/>
                <a:gd name="csY141" fmla="*/ 364099 h 780064"/>
                <a:gd name="csX142" fmla="*/ 389205 w 827721"/>
                <a:gd name="csY142" fmla="*/ 424330 h 780064"/>
                <a:gd name="csX143" fmla="*/ 376916 w 827721"/>
                <a:gd name="csY143" fmla="*/ 424330 h 780064"/>
                <a:gd name="csX144" fmla="*/ 376916 w 827721"/>
                <a:gd name="csY144" fmla="*/ 451128 h 780064"/>
                <a:gd name="csX145" fmla="*/ 404953 w 827721"/>
                <a:gd name="csY145" fmla="*/ 451128 h 780064"/>
                <a:gd name="csX146" fmla="*/ 404953 w 827721"/>
                <a:gd name="csY146" fmla="*/ 411286 h 780064"/>
                <a:gd name="csX147" fmla="*/ 433903 w 827721"/>
                <a:gd name="csY147" fmla="*/ 411286 h 780064"/>
                <a:gd name="csX148" fmla="*/ 433903 w 827721"/>
                <a:gd name="csY148" fmla="*/ 391957 h 780064"/>
                <a:gd name="csX149" fmla="*/ 463900 w 827721"/>
                <a:gd name="csY149" fmla="*/ 391957 h 780064"/>
                <a:gd name="csX150" fmla="*/ 463900 w 827721"/>
                <a:gd name="csY150" fmla="*/ 363921 h 780064"/>
                <a:gd name="csX151" fmla="*/ 424058 w 827721"/>
                <a:gd name="csY151" fmla="*/ 363921 h 780064"/>
                <a:gd name="csX152" fmla="*/ 424058 w 827721"/>
                <a:gd name="csY152" fmla="*/ 311226 h 780064"/>
                <a:gd name="csX153" fmla="*/ 476753 w 827721"/>
                <a:gd name="csY153" fmla="*/ 311226 h 780064"/>
                <a:gd name="csX154" fmla="*/ 476753 w 827721"/>
                <a:gd name="csY154" fmla="*/ 355146 h 780064"/>
                <a:gd name="csX155" fmla="*/ 501706 w 827721"/>
                <a:gd name="csY155" fmla="*/ 355146 h 780064"/>
                <a:gd name="csX156" fmla="*/ 501706 w 827721"/>
                <a:gd name="csY156" fmla="*/ 392952 h 780064"/>
                <a:gd name="csX157" fmla="*/ 486598 w 827721"/>
                <a:gd name="csY157" fmla="*/ 392952 h 780064"/>
                <a:gd name="csX158" fmla="*/ 486598 w 827721"/>
                <a:gd name="csY158" fmla="*/ 444653 h 780064"/>
                <a:gd name="csX159" fmla="*/ 457648 w 827721"/>
                <a:gd name="csY159" fmla="*/ 444653 h 780064"/>
                <a:gd name="csX160" fmla="*/ 457648 w 827721"/>
                <a:gd name="csY160" fmla="*/ 463981 h 780064"/>
                <a:gd name="csX161" fmla="*/ 413728 w 827721"/>
                <a:gd name="csY161" fmla="*/ 463981 h 780064"/>
                <a:gd name="csX162" fmla="*/ 413728 w 827721"/>
                <a:gd name="csY162" fmla="*/ 488934 h 780064"/>
                <a:gd name="csX163" fmla="*/ 375922 w 827721"/>
                <a:gd name="csY163" fmla="*/ 488934 h 780064"/>
                <a:gd name="csX164" fmla="*/ 375922 w 827721"/>
                <a:gd name="csY164" fmla="*/ 473827 h 780064"/>
                <a:gd name="csX165" fmla="*/ 324221 w 827721"/>
                <a:gd name="csY165" fmla="*/ 473827 h 780064"/>
                <a:gd name="csX166" fmla="*/ 324221 w 827721"/>
                <a:gd name="csY166" fmla="*/ 421131 h 780064"/>
                <a:gd name="csX167" fmla="*/ 328973 w 827721"/>
                <a:gd name="csY167" fmla="*/ 421131 h 780064"/>
                <a:gd name="csX168" fmla="*/ 328973 w 827721"/>
                <a:gd name="csY168" fmla="*/ 374129 h 780064"/>
                <a:gd name="csX169" fmla="*/ 300451 w 827721"/>
                <a:gd name="csY169" fmla="*/ 374129 h 780064"/>
                <a:gd name="csX170" fmla="*/ 300451 w 827721"/>
                <a:gd name="csY170" fmla="*/ 330916 h 780064"/>
                <a:gd name="csX171" fmla="*/ 317720 w 827721"/>
                <a:gd name="csY171" fmla="*/ 330916 h 780064"/>
                <a:gd name="csX172" fmla="*/ 587160 w 827721"/>
                <a:gd name="csY172" fmla="*/ 253641 h 780064"/>
                <a:gd name="csX173" fmla="*/ 587160 w 827721"/>
                <a:gd name="csY173" fmla="*/ 288038 h 780064"/>
                <a:gd name="csX174" fmla="*/ 638589 w 827721"/>
                <a:gd name="csY174" fmla="*/ 288038 h 780064"/>
                <a:gd name="csX175" fmla="*/ 638589 w 827721"/>
                <a:gd name="csY175" fmla="*/ 269689 h 780064"/>
                <a:gd name="csX176" fmla="*/ 672622 w 827721"/>
                <a:gd name="csY176" fmla="*/ 269689 h 780064"/>
                <a:gd name="csX177" fmla="*/ 672622 w 827721"/>
                <a:gd name="csY177" fmla="*/ 253641 h 780064"/>
                <a:gd name="csX178" fmla="*/ 548801 w 827721"/>
                <a:gd name="csY178" fmla="*/ 217850 h 780064"/>
                <a:gd name="csX179" fmla="*/ 548801 w 827721"/>
                <a:gd name="csY179" fmla="*/ 250626 h 780064"/>
                <a:gd name="csX180" fmla="*/ 571500 w 827721"/>
                <a:gd name="csY180" fmla="*/ 250626 h 780064"/>
                <a:gd name="csX181" fmla="*/ 571500 w 827721"/>
                <a:gd name="csY181" fmla="*/ 217850 h 780064"/>
                <a:gd name="csX182" fmla="*/ 357986 w 827721"/>
                <a:gd name="csY182" fmla="*/ 214886 h 780064"/>
                <a:gd name="csX183" fmla="*/ 410681 w 827721"/>
                <a:gd name="csY183" fmla="*/ 214886 h 780064"/>
                <a:gd name="csX184" fmla="*/ 410681 w 827721"/>
                <a:gd name="csY184" fmla="*/ 267582 h 780064"/>
                <a:gd name="csX185" fmla="*/ 357986 w 827721"/>
                <a:gd name="csY185" fmla="*/ 267582 h 780064"/>
                <a:gd name="csX186" fmla="*/ 253641 w 827721"/>
                <a:gd name="csY186" fmla="*/ 153375 h 780064"/>
                <a:gd name="csX187" fmla="*/ 253641 w 827721"/>
                <a:gd name="csY187" fmla="*/ 233559 h 780064"/>
                <a:gd name="csX188" fmla="*/ 255594 w 827721"/>
                <a:gd name="csY188" fmla="*/ 233559 h 780064"/>
                <a:gd name="csX189" fmla="*/ 255594 w 827721"/>
                <a:gd name="csY189" fmla="*/ 181411 h 780064"/>
                <a:gd name="csX190" fmla="*/ 285591 w 827721"/>
                <a:gd name="csY190" fmla="*/ 181411 h 780064"/>
                <a:gd name="csX191" fmla="*/ 285591 w 827721"/>
                <a:gd name="csY191" fmla="*/ 153375 h 780064"/>
                <a:gd name="csX192" fmla="*/ 332388 w 827721"/>
                <a:gd name="csY192" fmla="*/ 144000 h 780064"/>
                <a:gd name="csX193" fmla="*/ 385083 w 827721"/>
                <a:gd name="csY193" fmla="*/ 144000 h 780064"/>
                <a:gd name="csX194" fmla="*/ 385083 w 827721"/>
                <a:gd name="csY194" fmla="*/ 196695 h 780064"/>
                <a:gd name="csX195" fmla="*/ 332388 w 827721"/>
                <a:gd name="csY195" fmla="*/ 196695 h 780064"/>
                <a:gd name="csX196" fmla="*/ 489914 w 827721"/>
                <a:gd name="csY196" fmla="*/ 102649 h 780064"/>
                <a:gd name="csX197" fmla="*/ 542609 w 827721"/>
                <a:gd name="csY197" fmla="*/ 102649 h 780064"/>
                <a:gd name="csX198" fmla="*/ 542609 w 827721"/>
                <a:gd name="csY198" fmla="*/ 155345 h 780064"/>
                <a:gd name="csX199" fmla="*/ 489914 w 827721"/>
                <a:gd name="csY199" fmla="*/ 155345 h 780064"/>
                <a:gd name="csX200" fmla="*/ 646832 w 827721"/>
                <a:gd name="csY200" fmla="*/ 76027 h 780064"/>
                <a:gd name="csX201" fmla="*/ 749810 w 827721"/>
                <a:gd name="csY201" fmla="*/ 76027 h 780064"/>
                <a:gd name="csX202" fmla="*/ 749810 w 827721"/>
                <a:gd name="csY202" fmla="*/ 179005 h 780064"/>
                <a:gd name="csX203" fmla="*/ 646832 w 827721"/>
                <a:gd name="csY203" fmla="*/ 179005 h 780064"/>
                <a:gd name="csX204" fmla="*/ 75332 w 827721"/>
                <a:gd name="csY204" fmla="*/ 76027 h 780064"/>
                <a:gd name="csX205" fmla="*/ 178310 w 827721"/>
                <a:gd name="csY205" fmla="*/ 76027 h 780064"/>
                <a:gd name="csX206" fmla="*/ 178310 w 827721"/>
                <a:gd name="csY206" fmla="*/ 179005 h 780064"/>
                <a:gd name="csX207" fmla="*/ 75332 w 827721"/>
                <a:gd name="csY207" fmla="*/ 179005 h 780064"/>
                <a:gd name="csX208" fmla="*/ 606352 w 827721"/>
                <a:gd name="csY208" fmla="*/ 35547 h 780064"/>
                <a:gd name="csX209" fmla="*/ 606352 w 827721"/>
                <a:gd name="csY209" fmla="*/ 219485 h 780064"/>
                <a:gd name="csX210" fmla="*/ 790290 w 827721"/>
                <a:gd name="csY210" fmla="*/ 219485 h 780064"/>
                <a:gd name="csX211" fmla="*/ 790290 w 827721"/>
                <a:gd name="csY211" fmla="*/ 35547 h 780064"/>
                <a:gd name="csX212" fmla="*/ 34852 w 827721"/>
                <a:gd name="csY212" fmla="*/ 35547 h 780064"/>
                <a:gd name="csX213" fmla="*/ 34852 w 827721"/>
                <a:gd name="csY213" fmla="*/ 219485 h 780064"/>
                <a:gd name="csX214" fmla="*/ 218790 w 827721"/>
                <a:gd name="csY214" fmla="*/ 219485 h 780064"/>
                <a:gd name="csX215" fmla="*/ 218790 w 827721"/>
                <a:gd name="csY215" fmla="*/ 35547 h 780064"/>
                <a:gd name="csX216" fmla="*/ 571500 w 827721"/>
                <a:gd name="csY216" fmla="*/ 0 h 780064"/>
                <a:gd name="csX217" fmla="*/ 825141 w 827721"/>
                <a:gd name="csY217" fmla="*/ 0 h 780064"/>
                <a:gd name="csX218" fmla="*/ 825141 w 827721"/>
                <a:gd name="csY218" fmla="*/ 253641 h 780064"/>
                <a:gd name="csX219" fmla="*/ 710428 w 827721"/>
                <a:gd name="csY219" fmla="*/ 253641 h 780064"/>
                <a:gd name="csX220" fmla="*/ 710428 w 827721"/>
                <a:gd name="csY220" fmla="*/ 288592 h 780064"/>
                <a:gd name="csX221" fmla="*/ 676396 w 827721"/>
                <a:gd name="csY221" fmla="*/ 288592 h 780064"/>
                <a:gd name="csX222" fmla="*/ 676396 w 827721"/>
                <a:gd name="csY222" fmla="*/ 307495 h 780064"/>
                <a:gd name="csX223" fmla="*/ 640324 w 827721"/>
                <a:gd name="csY223" fmla="*/ 307495 h 780064"/>
                <a:gd name="csX224" fmla="*/ 640324 w 827721"/>
                <a:gd name="csY224" fmla="*/ 341439 h 780064"/>
                <a:gd name="csX225" fmla="*/ 666477 w 827721"/>
                <a:gd name="csY225" fmla="*/ 341439 h 780064"/>
                <a:gd name="csX226" fmla="*/ 666477 w 827721"/>
                <a:gd name="csY226" fmla="*/ 395011 h 780064"/>
                <a:gd name="csX227" fmla="*/ 712003 w 827721"/>
                <a:gd name="csY227" fmla="*/ 395011 h 780064"/>
                <a:gd name="csX228" fmla="*/ 712003 w 827721"/>
                <a:gd name="csY228" fmla="*/ 390590 h 780064"/>
                <a:gd name="csX229" fmla="*/ 749809 w 827721"/>
                <a:gd name="csY229" fmla="*/ 390590 h 780064"/>
                <a:gd name="csX230" fmla="*/ 749809 w 827721"/>
                <a:gd name="csY230" fmla="*/ 428396 h 780064"/>
                <a:gd name="csX231" fmla="*/ 727111 w 827721"/>
                <a:gd name="csY231" fmla="*/ 428396 h 780064"/>
                <a:gd name="csX232" fmla="*/ 727111 w 827721"/>
                <a:gd name="csY232" fmla="*/ 480381 h 780064"/>
                <a:gd name="csX233" fmla="*/ 641741 w 827721"/>
                <a:gd name="csY233" fmla="*/ 480381 h 780064"/>
                <a:gd name="csX234" fmla="*/ 641741 w 827721"/>
                <a:gd name="csY234" fmla="*/ 413433 h 780064"/>
                <a:gd name="csX235" fmla="*/ 594483 w 827721"/>
                <a:gd name="csY235" fmla="*/ 413433 h 780064"/>
                <a:gd name="csX236" fmla="*/ 594483 w 827721"/>
                <a:gd name="csY236" fmla="*/ 360032 h 780064"/>
                <a:gd name="csX237" fmla="*/ 568330 w 827721"/>
                <a:gd name="csY237" fmla="*/ 360032 h 780064"/>
                <a:gd name="csX238" fmla="*/ 568330 w 827721"/>
                <a:gd name="csY238" fmla="*/ 322620 h 780064"/>
                <a:gd name="csX239" fmla="*/ 515166 w 827721"/>
                <a:gd name="csY239" fmla="*/ 322620 h 780064"/>
                <a:gd name="csX240" fmla="*/ 515166 w 827721"/>
                <a:gd name="csY240" fmla="*/ 269835 h 780064"/>
                <a:gd name="csX241" fmla="*/ 463431 w 827721"/>
                <a:gd name="csY241" fmla="*/ 269835 h 780064"/>
                <a:gd name="csX242" fmla="*/ 463431 w 827721"/>
                <a:gd name="csY242" fmla="*/ 202887 h 780064"/>
                <a:gd name="csX243" fmla="*/ 416174 w 827721"/>
                <a:gd name="csY243" fmla="*/ 202887 h 780064"/>
                <a:gd name="csX244" fmla="*/ 416174 w 827721"/>
                <a:gd name="csY244" fmla="*/ 149486 h 780064"/>
                <a:gd name="csX245" fmla="*/ 390021 w 827721"/>
                <a:gd name="csY245" fmla="*/ 149486 h 780064"/>
                <a:gd name="csX246" fmla="*/ 390021 w 827721"/>
                <a:gd name="csY246" fmla="*/ 112074 h 780064"/>
                <a:gd name="csX247" fmla="*/ 336857 w 827721"/>
                <a:gd name="csY247" fmla="*/ 112074 h 780064"/>
                <a:gd name="csX248" fmla="*/ 336857 w 827721"/>
                <a:gd name="csY248" fmla="*/ 40080 h 780064"/>
                <a:gd name="csX249" fmla="*/ 408850 w 827721"/>
                <a:gd name="csY249" fmla="*/ 40080 h 780064"/>
                <a:gd name="csX250" fmla="*/ 408850 w 827721"/>
                <a:gd name="csY250" fmla="*/ 77492 h 780064"/>
                <a:gd name="csX251" fmla="*/ 460280 w 827721"/>
                <a:gd name="csY251" fmla="*/ 77492 h 780064"/>
                <a:gd name="csX252" fmla="*/ 460280 w 827721"/>
                <a:gd name="csY252" fmla="*/ 59143 h 780064"/>
                <a:gd name="csX253" fmla="*/ 494312 w 827721"/>
                <a:gd name="csY253" fmla="*/ 59143 h 780064"/>
                <a:gd name="csX254" fmla="*/ 494312 w 827721"/>
                <a:gd name="csY254" fmla="*/ 40240 h 780064"/>
                <a:gd name="csX255" fmla="*/ 532118 w 827721"/>
                <a:gd name="csY255" fmla="*/ 40240 h 780064"/>
                <a:gd name="csX256" fmla="*/ 532118 w 827721"/>
                <a:gd name="csY256" fmla="*/ 78046 h 780064"/>
                <a:gd name="csX257" fmla="*/ 498086 w 827721"/>
                <a:gd name="csY257" fmla="*/ 78046 h 780064"/>
                <a:gd name="csX258" fmla="*/ 498086 w 827721"/>
                <a:gd name="csY258" fmla="*/ 96949 h 780064"/>
                <a:gd name="csX259" fmla="*/ 462015 w 827721"/>
                <a:gd name="csY259" fmla="*/ 96949 h 780064"/>
                <a:gd name="csX260" fmla="*/ 462015 w 827721"/>
                <a:gd name="csY260" fmla="*/ 130893 h 780064"/>
                <a:gd name="csX261" fmla="*/ 488167 w 827721"/>
                <a:gd name="csY261" fmla="*/ 130893 h 780064"/>
                <a:gd name="csX262" fmla="*/ 488167 w 827721"/>
                <a:gd name="csY262" fmla="*/ 184465 h 780064"/>
                <a:gd name="csX263" fmla="*/ 533694 w 827721"/>
                <a:gd name="csY263" fmla="*/ 184465 h 780064"/>
                <a:gd name="csX264" fmla="*/ 533694 w 827721"/>
                <a:gd name="csY264" fmla="*/ 180044 h 780064"/>
                <a:gd name="csX265" fmla="*/ 571500 w 827721"/>
                <a:gd name="csY265" fmla="*/ 180044 h 780064"/>
                <a:gd name="csX266" fmla="*/ 0 w 827721"/>
                <a:gd name="csY266" fmla="*/ 0 h 780064"/>
                <a:gd name="csX267" fmla="*/ 253641 w 827721"/>
                <a:gd name="csY267" fmla="*/ 0 h 780064"/>
                <a:gd name="csX268" fmla="*/ 253641 w 827721"/>
                <a:gd name="csY268" fmla="*/ 100680 h 780064"/>
                <a:gd name="csX269" fmla="*/ 298444 w 827721"/>
                <a:gd name="csY269" fmla="*/ 100680 h 780064"/>
                <a:gd name="csX270" fmla="*/ 298444 w 827721"/>
                <a:gd name="csY270" fmla="*/ 144600 h 780064"/>
                <a:gd name="csX271" fmla="*/ 323397 w 827721"/>
                <a:gd name="csY271" fmla="*/ 144600 h 780064"/>
                <a:gd name="csX272" fmla="*/ 323397 w 827721"/>
                <a:gd name="csY272" fmla="*/ 182406 h 780064"/>
                <a:gd name="csX273" fmla="*/ 308289 w 827721"/>
                <a:gd name="csY273" fmla="*/ 182406 h 780064"/>
                <a:gd name="csX274" fmla="*/ 308289 w 827721"/>
                <a:gd name="csY274" fmla="*/ 234107 h 780064"/>
                <a:gd name="csX275" fmla="*/ 260916 w 827721"/>
                <a:gd name="csY275" fmla="*/ 234107 h 780064"/>
                <a:gd name="csX276" fmla="*/ 260916 w 827721"/>
                <a:gd name="csY276" fmla="*/ 293790 h 780064"/>
                <a:gd name="csX277" fmla="*/ 200684 w 827721"/>
                <a:gd name="csY277" fmla="*/ 293790 h 780064"/>
                <a:gd name="csX278" fmla="*/ 200684 w 827721"/>
                <a:gd name="csY278" fmla="*/ 253641 h 780064"/>
                <a:gd name="csX279" fmla="*/ 140390 w 827721"/>
                <a:gd name="csY279" fmla="*/ 253641 h 780064"/>
                <a:gd name="csX280" fmla="*/ 140390 w 827721"/>
                <a:gd name="csY280" fmla="*/ 307506 h 780064"/>
                <a:gd name="csX281" fmla="*/ 194406 w 827721"/>
                <a:gd name="csY281" fmla="*/ 307506 h 780064"/>
                <a:gd name="csX282" fmla="*/ 194406 w 827721"/>
                <a:gd name="csY282" fmla="*/ 368544 h 780064"/>
                <a:gd name="csX283" fmla="*/ 224299 w 827721"/>
                <a:gd name="csY283" fmla="*/ 368544 h 780064"/>
                <a:gd name="csX284" fmla="*/ 224299 w 827721"/>
                <a:gd name="csY284" fmla="*/ 411307 h 780064"/>
                <a:gd name="csX285" fmla="*/ 285067 w 827721"/>
                <a:gd name="csY285" fmla="*/ 411307 h 780064"/>
                <a:gd name="csX286" fmla="*/ 285067 w 827721"/>
                <a:gd name="csY286" fmla="*/ 493597 h 780064"/>
                <a:gd name="csX287" fmla="*/ 202777 w 827721"/>
                <a:gd name="csY287" fmla="*/ 493597 h 780064"/>
                <a:gd name="csX288" fmla="*/ 202777 w 827721"/>
                <a:gd name="csY288" fmla="*/ 450834 h 780064"/>
                <a:gd name="csX289" fmla="*/ 143992 w 827721"/>
                <a:gd name="csY289" fmla="*/ 450834 h 780064"/>
                <a:gd name="csX290" fmla="*/ 143992 w 827721"/>
                <a:gd name="csY290" fmla="*/ 471808 h 780064"/>
                <a:gd name="csX291" fmla="*/ 105093 w 827721"/>
                <a:gd name="csY291" fmla="*/ 471808 h 780064"/>
                <a:gd name="csX292" fmla="*/ 105093 w 827721"/>
                <a:gd name="csY292" fmla="*/ 493415 h 780064"/>
                <a:gd name="csX293" fmla="*/ 61879 w 827721"/>
                <a:gd name="csY293" fmla="*/ 493415 h 780064"/>
                <a:gd name="csX294" fmla="*/ 61879 w 827721"/>
                <a:gd name="csY294" fmla="*/ 450201 h 780064"/>
                <a:gd name="csX295" fmla="*/ 100779 w 827721"/>
                <a:gd name="csY295" fmla="*/ 450201 h 780064"/>
                <a:gd name="csX296" fmla="*/ 100779 w 827721"/>
                <a:gd name="csY296" fmla="*/ 428595 h 780064"/>
                <a:gd name="csX297" fmla="*/ 142009 w 827721"/>
                <a:gd name="csY297" fmla="*/ 428595 h 780064"/>
                <a:gd name="csX298" fmla="*/ 142009 w 827721"/>
                <a:gd name="csY298" fmla="*/ 389796 h 780064"/>
                <a:gd name="csX299" fmla="*/ 112116 w 827721"/>
                <a:gd name="csY299" fmla="*/ 389796 h 780064"/>
                <a:gd name="csX300" fmla="*/ 112116 w 827721"/>
                <a:gd name="csY300" fmla="*/ 328562 h 780064"/>
                <a:gd name="csX301" fmla="*/ 60079 w 827721"/>
                <a:gd name="csY301" fmla="*/ 328562 h 780064"/>
                <a:gd name="csX302" fmla="*/ 60079 w 827721"/>
                <a:gd name="csY302" fmla="*/ 333616 h 780064"/>
                <a:gd name="csX303" fmla="*/ 16866 w 827721"/>
                <a:gd name="csY303" fmla="*/ 333616 h 780064"/>
                <a:gd name="csX304" fmla="*/ 16866 w 827721"/>
                <a:gd name="csY304" fmla="*/ 290403 h 780064"/>
                <a:gd name="csX305" fmla="*/ 42811 w 827721"/>
                <a:gd name="csY305" fmla="*/ 290403 h 780064"/>
                <a:gd name="csX306" fmla="*/ 42811 w 827721"/>
                <a:gd name="csY306" fmla="*/ 253641 h 780064"/>
                <a:gd name="csX307" fmla="*/ 0 w 827721"/>
                <a:gd name="csY307" fmla="*/ 253641 h 7800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</a:cxnLst>
              <a:rect l="l" t="t" r="r" b="b"/>
              <a:pathLst>
                <a:path w="827721" h="780064">
                  <a:moveTo>
                    <a:pt x="661472" y="737279"/>
                  </a:moveTo>
                  <a:lnTo>
                    <a:pt x="702502" y="737279"/>
                  </a:lnTo>
                  <a:lnTo>
                    <a:pt x="702502" y="778310"/>
                  </a:lnTo>
                  <a:lnTo>
                    <a:pt x="661472" y="778310"/>
                  </a:lnTo>
                  <a:close/>
                  <a:moveTo>
                    <a:pt x="641541" y="682084"/>
                  </a:moveTo>
                  <a:lnTo>
                    <a:pt x="682571" y="682084"/>
                  </a:lnTo>
                  <a:lnTo>
                    <a:pt x="682571" y="723115"/>
                  </a:lnTo>
                  <a:lnTo>
                    <a:pt x="641541" y="723115"/>
                  </a:lnTo>
                  <a:close/>
                  <a:moveTo>
                    <a:pt x="402983" y="655451"/>
                  </a:moveTo>
                  <a:lnTo>
                    <a:pt x="455678" y="655451"/>
                  </a:lnTo>
                  <a:lnTo>
                    <a:pt x="455678" y="708147"/>
                  </a:lnTo>
                  <a:lnTo>
                    <a:pt x="402983" y="708147"/>
                  </a:lnTo>
                  <a:close/>
                  <a:moveTo>
                    <a:pt x="764196" y="649888"/>
                  </a:moveTo>
                  <a:lnTo>
                    <a:pt x="805226" y="649888"/>
                  </a:lnTo>
                  <a:lnTo>
                    <a:pt x="805226" y="690918"/>
                  </a:lnTo>
                  <a:lnTo>
                    <a:pt x="764196" y="690918"/>
                  </a:lnTo>
                  <a:close/>
                  <a:moveTo>
                    <a:pt x="574080" y="648354"/>
                  </a:moveTo>
                  <a:lnTo>
                    <a:pt x="615111" y="648354"/>
                  </a:lnTo>
                  <a:lnTo>
                    <a:pt x="615111" y="682552"/>
                  </a:lnTo>
                  <a:lnTo>
                    <a:pt x="634540" y="682552"/>
                  </a:lnTo>
                  <a:lnTo>
                    <a:pt x="634540" y="711989"/>
                  </a:lnTo>
                  <a:lnTo>
                    <a:pt x="622777" y="711989"/>
                  </a:lnTo>
                  <a:lnTo>
                    <a:pt x="622777" y="752245"/>
                  </a:lnTo>
                  <a:lnTo>
                    <a:pt x="581746" y="752245"/>
                  </a:lnTo>
                  <a:lnTo>
                    <a:pt x="581746" y="711215"/>
                  </a:lnTo>
                  <a:lnTo>
                    <a:pt x="605103" y="711215"/>
                  </a:lnTo>
                  <a:lnTo>
                    <a:pt x="605103" y="689385"/>
                  </a:lnTo>
                  <a:lnTo>
                    <a:pt x="574080" y="689385"/>
                  </a:lnTo>
                  <a:close/>
                  <a:moveTo>
                    <a:pt x="75332" y="599902"/>
                  </a:moveTo>
                  <a:lnTo>
                    <a:pt x="178310" y="599902"/>
                  </a:lnTo>
                  <a:lnTo>
                    <a:pt x="178310" y="702880"/>
                  </a:lnTo>
                  <a:lnTo>
                    <a:pt x="75332" y="702880"/>
                  </a:lnTo>
                  <a:close/>
                  <a:moveTo>
                    <a:pt x="34852" y="559422"/>
                  </a:moveTo>
                  <a:lnTo>
                    <a:pt x="34852" y="743360"/>
                  </a:lnTo>
                  <a:lnTo>
                    <a:pt x="218790" y="743360"/>
                  </a:lnTo>
                  <a:lnTo>
                    <a:pt x="218790" y="559422"/>
                  </a:lnTo>
                  <a:close/>
                  <a:moveTo>
                    <a:pt x="608680" y="524503"/>
                  </a:moveTo>
                  <a:lnTo>
                    <a:pt x="656248" y="524503"/>
                  </a:lnTo>
                  <a:lnTo>
                    <a:pt x="656248" y="572072"/>
                  </a:lnTo>
                  <a:lnTo>
                    <a:pt x="608680" y="572072"/>
                  </a:lnTo>
                  <a:close/>
                  <a:moveTo>
                    <a:pt x="0" y="523875"/>
                  </a:moveTo>
                  <a:lnTo>
                    <a:pt x="253641" y="523875"/>
                  </a:lnTo>
                  <a:lnTo>
                    <a:pt x="253641" y="777516"/>
                  </a:lnTo>
                  <a:lnTo>
                    <a:pt x="0" y="777516"/>
                  </a:lnTo>
                  <a:close/>
                  <a:moveTo>
                    <a:pt x="290746" y="523523"/>
                  </a:moveTo>
                  <a:lnTo>
                    <a:pt x="343441" y="523523"/>
                  </a:lnTo>
                  <a:lnTo>
                    <a:pt x="343441" y="576218"/>
                  </a:lnTo>
                  <a:lnTo>
                    <a:pt x="290746" y="576218"/>
                  </a:lnTo>
                  <a:close/>
                  <a:moveTo>
                    <a:pt x="589981" y="505804"/>
                  </a:moveTo>
                  <a:lnTo>
                    <a:pt x="589981" y="590771"/>
                  </a:lnTo>
                  <a:lnTo>
                    <a:pt x="674947" y="590771"/>
                  </a:lnTo>
                  <a:lnTo>
                    <a:pt x="674947" y="505804"/>
                  </a:lnTo>
                  <a:close/>
                  <a:moveTo>
                    <a:pt x="446254" y="502394"/>
                  </a:moveTo>
                  <a:lnTo>
                    <a:pt x="518248" y="502394"/>
                  </a:lnTo>
                  <a:lnTo>
                    <a:pt x="518248" y="574388"/>
                  </a:lnTo>
                  <a:lnTo>
                    <a:pt x="480835" y="574388"/>
                  </a:lnTo>
                  <a:lnTo>
                    <a:pt x="480835" y="625817"/>
                  </a:lnTo>
                  <a:lnTo>
                    <a:pt x="499185" y="625817"/>
                  </a:lnTo>
                  <a:lnTo>
                    <a:pt x="499185" y="659849"/>
                  </a:lnTo>
                  <a:lnTo>
                    <a:pt x="518088" y="659849"/>
                  </a:lnTo>
                  <a:lnTo>
                    <a:pt x="518088" y="697656"/>
                  </a:lnTo>
                  <a:lnTo>
                    <a:pt x="480282" y="697656"/>
                  </a:lnTo>
                  <a:lnTo>
                    <a:pt x="480282" y="663623"/>
                  </a:lnTo>
                  <a:lnTo>
                    <a:pt x="461379" y="663623"/>
                  </a:lnTo>
                  <a:lnTo>
                    <a:pt x="461379" y="627552"/>
                  </a:lnTo>
                  <a:lnTo>
                    <a:pt x="427434" y="627552"/>
                  </a:lnTo>
                  <a:lnTo>
                    <a:pt x="427434" y="653705"/>
                  </a:lnTo>
                  <a:lnTo>
                    <a:pt x="373863" y="653705"/>
                  </a:lnTo>
                  <a:lnTo>
                    <a:pt x="373863" y="699231"/>
                  </a:lnTo>
                  <a:lnTo>
                    <a:pt x="378284" y="699231"/>
                  </a:lnTo>
                  <a:lnTo>
                    <a:pt x="378284" y="737037"/>
                  </a:lnTo>
                  <a:lnTo>
                    <a:pt x="340478" y="737037"/>
                  </a:lnTo>
                  <a:lnTo>
                    <a:pt x="340478" y="714338"/>
                  </a:lnTo>
                  <a:lnTo>
                    <a:pt x="288493" y="714338"/>
                  </a:lnTo>
                  <a:lnTo>
                    <a:pt x="288493" y="628969"/>
                  </a:lnTo>
                  <a:lnTo>
                    <a:pt x="355441" y="628969"/>
                  </a:lnTo>
                  <a:lnTo>
                    <a:pt x="355441" y="581711"/>
                  </a:lnTo>
                  <a:lnTo>
                    <a:pt x="408841" y="581711"/>
                  </a:lnTo>
                  <a:lnTo>
                    <a:pt x="408841" y="555558"/>
                  </a:lnTo>
                  <a:lnTo>
                    <a:pt x="446254" y="555558"/>
                  </a:lnTo>
                  <a:close/>
                  <a:moveTo>
                    <a:pt x="361633" y="497925"/>
                  </a:moveTo>
                  <a:lnTo>
                    <a:pt x="414328" y="497925"/>
                  </a:lnTo>
                  <a:lnTo>
                    <a:pt x="414328" y="550621"/>
                  </a:lnTo>
                  <a:lnTo>
                    <a:pt x="361633" y="550621"/>
                  </a:lnTo>
                  <a:close/>
                  <a:moveTo>
                    <a:pt x="573881" y="489384"/>
                  </a:moveTo>
                  <a:lnTo>
                    <a:pt x="691046" y="489384"/>
                  </a:lnTo>
                  <a:lnTo>
                    <a:pt x="691046" y="601169"/>
                  </a:lnTo>
                  <a:lnTo>
                    <a:pt x="701077" y="601169"/>
                  </a:lnTo>
                  <a:lnTo>
                    <a:pt x="701077" y="630300"/>
                  </a:lnTo>
                  <a:lnTo>
                    <a:pt x="741122" y="630300"/>
                  </a:lnTo>
                  <a:lnTo>
                    <a:pt x="741122" y="616012"/>
                  </a:lnTo>
                  <a:lnTo>
                    <a:pt x="767620" y="616012"/>
                  </a:lnTo>
                  <a:lnTo>
                    <a:pt x="767620" y="601293"/>
                  </a:lnTo>
                  <a:lnTo>
                    <a:pt x="797057" y="601293"/>
                  </a:lnTo>
                  <a:lnTo>
                    <a:pt x="797057" y="630730"/>
                  </a:lnTo>
                  <a:lnTo>
                    <a:pt x="770559" y="630730"/>
                  </a:lnTo>
                  <a:lnTo>
                    <a:pt x="770559" y="645449"/>
                  </a:lnTo>
                  <a:lnTo>
                    <a:pt x="742472" y="645449"/>
                  </a:lnTo>
                  <a:lnTo>
                    <a:pt x="742472" y="671879"/>
                  </a:lnTo>
                  <a:lnTo>
                    <a:pt x="762836" y="671879"/>
                  </a:lnTo>
                  <a:lnTo>
                    <a:pt x="762836" y="713592"/>
                  </a:lnTo>
                  <a:lnTo>
                    <a:pt x="798284" y="713592"/>
                  </a:lnTo>
                  <a:lnTo>
                    <a:pt x="798284" y="710150"/>
                  </a:lnTo>
                  <a:lnTo>
                    <a:pt x="827721" y="710150"/>
                  </a:lnTo>
                  <a:lnTo>
                    <a:pt x="827721" y="739587"/>
                  </a:lnTo>
                  <a:lnTo>
                    <a:pt x="810047" y="739587"/>
                  </a:lnTo>
                  <a:lnTo>
                    <a:pt x="810047" y="780064"/>
                  </a:lnTo>
                  <a:lnTo>
                    <a:pt x="743575" y="780064"/>
                  </a:lnTo>
                  <a:lnTo>
                    <a:pt x="743575" y="727936"/>
                  </a:lnTo>
                  <a:lnTo>
                    <a:pt x="706779" y="727936"/>
                  </a:lnTo>
                  <a:lnTo>
                    <a:pt x="706779" y="686356"/>
                  </a:lnTo>
                  <a:lnTo>
                    <a:pt x="686416" y="686356"/>
                  </a:lnTo>
                  <a:lnTo>
                    <a:pt x="686416" y="657226"/>
                  </a:lnTo>
                  <a:lnTo>
                    <a:pt x="645020" y="657226"/>
                  </a:lnTo>
                  <a:lnTo>
                    <a:pt x="645020" y="606549"/>
                  </a:lnTo>
                  <a:lnTo>
                    <a:pt x="573881" y="606549"/>
                  </a:lnTo>
                  <a:close/>
                  <a:moveTo>
                    <a:pt x="536295" y="425432"/>
                  </a:moveTo>
                  <a:lnTo>
                    <a:pt x="588991" y="425432"/>
                  </a:lnTo>
                  <a:lnTo>
                    <a:pt x="588991" y="478128"/>
                  </a:lnTo>
                  <a:lnTo>
                    <a:pt x="536295" y="478128"/>
                  </a:lnTo>
                  <a:close/>
                  <a:moveTo>
                    <a:pt x="49888" y="361847"/>
                  </a:moveTo>
                  <a:lnTo>
                    <a:pt x="110120" y="361847"/>
                  </a:lnTo>
                  <a:lnTo>
                    <a:pt x="110120" y="422079"/>
                  </a:lnTo>
                  <a:lnTo>
                    <a:pt x="49888" y="422079"/>
                  </a:lnTo>
                  <a:close/>
                  <a:moveTo>
                    <a:pt x="510697" y="354546"/>
                  </a:moveTo>
                  <a:lnTo>
                    <a:pt x="563392" y="354546"/>
                  </a:lnTo>
                  <a:lnTo>
                    <a:pt x="563392" y="407241"/>
                  </a:lnTo>
                  <a:lnTo>
                    <a:pt x="510697" y="407241"/>
                  </a:lnTo>
                  <a:close/>
                  <a:moveTo>
                    <a:pt x="229943" y="314583"/>
                  </a:moveTo>
                  <a:lnTo>
                    <a:pt x="290175" y="314583"/>
                  </a:lnTo>
                  <a:lnTo>
                    <a:pt x="290175" y="374815"/>
                  </a:lnTo>
                  <a:lnTo>
                    <a:pt x="229943" y="374815"/>
                  </a:lnTo>
                  <a:close/>
                  <a:moveTo>
                    <a:pt x="668223" y="313195"/>
                  </a:moveTo>
                  <a:lnTo>
                    <a:pt x="720919" y="313195"/>
                  </a:lnTo>
                  <a:lnTo>
                    <a:pt x="720919" y="365891"/>
                  </a:lnTo>
                  <a:lnTo>
                    <a:pt x="668223" y="365891"/>
                  </a:lnTo>
                  <a:close/>
                  <a:moveTo>
                    <a:pt x="317720" y="271821"/>
                  </a:moveTo>
                  <a:lnTo>
                    <a:pt x="377952" y="271821"/>
                  </a:lnTo>
                  <a:lnTo>
                    <a:pt x="377952" y="332053"/>
                  </a:lnTo>
                  <a:lnTo>
                    <a:pt x="343665" y="332053"/>
                  </a:lnTo>
                  <a:lnTo>
                    <a:pt x="343665" y="364099"/>
                  </a:lnTo>
                  <a:lnTo>
                    <a:pt x="389205" y="364099"/>
                  </a:lnTo>
                  <a:lnTo>
                    <a:pt x="389205" y="424330"/>
                  </a:lnTo>
                  <a:lnTo>
                    <a:pt x="376916" y="424330"/>
                  </a:lnTo>
                  <a:lnTo>
                    <a:pt x="376916" y="451128"/>
                  </a:lnTo>
                  <a:lnTo>
                    <a:pt x="404953" y="451128"/>
                  </a:lnTo>
                  <a:lnTo>
                    <a:pt x="404953" y="411286"/>
                  </a:lnTo>
                  <a:lnTo>
                    <a:pt x="433903" y="411286"/>
                  </a:lnTo>
                  <a:lnTo>
                    <a:pt x="433903" y="391957"/>
                  </a:lnTo>
                  <a:lnTo>
                    <a:pt x="463900" y="391957"/>
                  </a:lnTo>
                  <a:lnTo>
                    <a:pt x="463900" y="363921"/>
                  </a:lnTo>
                  <a:lnTo>
                    <a:pt x="424058" y="363921"/>
                  </a:lnTo>
                  <a:lnTo>
                    <a:pt x="424058" y="311226"/>
                  </a:lnTo>
                  <a:lnTo>
                    <a:pt x="476753" y="311226"/>
                  </a:lnTo>
                  <a:lnTo>
                    <a:pt x="476753" y="355146"/>
                  </a:lnTo>
                  <a:lnTo>
                    <a:pt x="501706" y="355146"/>
                  </a:lnTo>
                  <a:lnTo>
                    <a:pt x="501706" y="392952"/>
                  </a:lnTo>
                  <a:lnTo>
                    <a:pt x="486598" y="392952"/>
                  </a:lnTo>
                  <a:lnTo>
                    <a:pt x="486598" y="444653"/>
                  </a:lnTo>
                  <a:lnTo>
                    <a:pt x="457648" y="444653"/>
                  </a:lnTo>
                  <a:lnTo>
                    <a:pt x="457648" y="463981"/>
                  </a:lnTo>
                  <a:lnTo>
                    <a:pt x="413728" y="463981"/>
                  </a:lnTo>
                  <a:lnTo>
                    <a:pt x="413728" y="488934"/>
                  </a:lnTo>
                  <a:lnTo>
                    <a:pt x="375922" y="488934"/>
                  </a:lnTo>
                  <a:lnTo>
                    <a:pt x="375922" y="473827"/>
                  </a:lnTo>
                  <a:lnTo>
                    <a:pt x="324221" y="473827"/>
                  </a:lnTo>
                  <a:lnTo>
                    <a:pt x="324221" y="421131"/>
                  </a:lnTo>
                  <a:lnTo>
                    <a:pt x="328973" y="421131"/>
                  </a:lnTo>
                  <a:lnTo>
                    <a:pt x="328973" y="374129"/>
                  </a:lnTo>
                  <a:lnTo>
                    <a:pt x="300451" y="374129"/>
                  </a:lnTo>
                  <a:lnTo>
                    <a:pt x="300451" y="330916"/>
                  </a:lnTo>
                  <a:lnTo>
                    <a:pt x="317720" y="330916"/>
                  </a:lnTo>
                  <a:close/>
                  <a:moveTo>
                    <a:pt x="587160" y="253641"/>
                  </a:moveTo>
                  <a:lnTo>
                    <a:pt x="587160" y="288038"/>
                  </a:lnTo>
                  <a:lnTo>
                    <a:pt x="638589" y="288038"/>
                  </a:lnTo>
                  <a:lnTo>
                    <a:pt x="638589" y="269689"/>
                  </a:lnTo>
                  <a:lnTo>
                    <a:pt x="672622" y="269689"/>
                  </a:lnTo>
                  <a:lnTo>
                    <a:pt x="672622" y="253641"/>
                  </a:lnTo>
                  <a:close/>
                  <a:moveTo>
                    <a:pt x="548801" y="217850"/>
                  </a:moveTo>
                  <a:lnTo>
                    <a:pt x="548801" y="250626"/>
                  </a:lnTo>
                  <a:lnTo>
                    <a:pt x="571500" y="250626"/>
                  </a:lnTo>
                  <a:lnTo>
                    <a:pt x="571500" y="217850"/>
                  </a:lnTo>
                  <a:close/>
                  <a:moveTo>
                    <a:pt x="357986" y="214886"/>
                  </a:moveTo>
                  <a:lnTo>
                    <a:pt x="410681" y="214886"/>
                  </a:lnTo>
                  <a:lnTo>
                    <a:pt x="410681" y="267582"/>
                  </a:lnTo>
                  <a:lnTo>
                    <a:pt x="357986" y="267582"/>
                  </a:lnTo>
                  <a:close/>
                  <a:moveTo>
                    <a:pt x="253641" y="153375"/>
                  </a:moveTo>
                  <a:lnTo>
                    <a:pt x="253641" y="233559"/>
                  </a:lnTo>
                  <a:lnTo>
                    <a:pt x="255594" y="233559"/>
                  </a:lnTo>
                  <a:lnTo>
                    <a:pt x="255594" y="181411"/>
                  </a:lnTo>
                  <a:lnTo>
                    <a:pt x="285591" y="181411"/>
                  </a:lnTo>
                  <a:lnTo>
                    <a:pt x="285591" y="153375"/>
                  </a:lnTo>
                  <a:close/>
                  <a:moveTo>
                    <a:pt x="332388" y="144000"/>
                  </a:moveTo>
                  <a:lnTo>
                    <a:pt x="385083" y="144000"/>
                  </a:lnTo>
                  <a:lnTo>
                    <a:pt x="385083" y="196695"/>
                  </a:lnTo>
                  <a:lnTo>
                    <a:pt x="332388" y="196695"/>
                  </a:lnTo>
                  <a:close/>
                  <a:moveTo>
                    <a:pt x="489914" y="102649"/>
                  </a:moveTo>
                  <a:lnTo>
                    <a:pt x="542609" y="102649"/>
                  </a:lnTo>
                  <a:lnTo>
                    <a:pt x="542609" y="155345"/>
                  </a:lnTo>
                  <a:lnTo>
                    <a:pt x="489914" y="155345"/>
                  </a:lnTo>
                  <a:close/>
                  <a:moveTo>
                    <a:pt x="646832" y="76027"/>
                  </a:moveTo>
                  <a:lnTo>
                    <a:pt x="749810" y="76027"/>
                  </a:lnTo>
                  <a:lnTo>
                    <a:pt x="749810" y="179005"/>
                  </a:lnTo>
                  <a:lnTo>
                    <a:pt x="646832" y="179005"/>
                  </a:lnTo>
                  <a:close/>
                  <a:moveTo>
                    <a:pt x="75332" y="76027"/>
                  </a:moveTo>
                  <a:lnTo>
                    <a:pt x="178310" y="76027"/>
                  </a:lnTo>
                  <a:lnTo>
                    <a:pt x="178310" y="179005"/>
                  </a:lnTo>
                  <a:lnTo>
                    <a:pt x="75332" y="179005"/>
                  </a:lnTo>
                  <a:close/>
                  <a:moveTo>
                    <a:pt x="606352" y="35547"/>
                  </a:moveTo>
                  <a:lnTo>
                    <a:pt x="606352" y="219485"/>
                  </a:lnTo>
                  <a:lnTo>
                    <a:pt x="790290" y="219485"/>
                  </a:lnTo>
                  <a:lnTo>
                    <a:pt x="790290" y="35547"/>
                  </a:lnTo>
                  <a:close/>
                  <a:moveTo>
                    <a:pt x="34852" y="35547"/>
                  </a:moveTo>
                  <a:lnTo>
                    <a:pt x="34852" y="219485"/>
                  </a:lnTo>
                  <a:lnTo>
                    <a:pt x="218790" y="219485"/>
                  </a:lnTo>
                  <a:lnTo>
                    <a:pt x="218790" y="35547"/>
                  </a:lnTo>
                  <a:close/>
                  <a:moveTo>
                    <a:pt x="571500" y="0"/>
                  </a:moveTo>
                  <a:lnTo>
                    <a:pt x="825141" y="0"/>
                  </a:lnTo>
                  <a:lnTo>
                    <a:pt x="825141" y="253641"/>
                  </a:lnTo>
                  <a:lnTo>
                    <a:pt x="710428" y="253641"/>
                  </a:lnTo>
                  <a:lnTo>
                    <a:pt x="710428" y="288592"/>
                  </a:lnTo>
                  <a:lnTo>
                    <a:pt x="676396" y="288592"/>
                  </a:lnTo>
                  <a:lnTo>
                    <a:pt x="676396" y="307495"/>
                  </a:lnTo>
                  <a:lnTo>
                    <a:pt x="640324" y="307495"/>
                  </a:lnTo>
                  <a:lnTo>
                    <a:pt x="640324" y="341439"/>
                  </a:lnTo>
                  <a:lnTo>
                    <a:pt x="666477" y="341439"/>
                  </a:lnTo>
                  <a:lnTo>
                    <a:pt x="666477" y="395011"/>
                  </a:lnTo>
                  <a:lnTo>
                    <a:pt x="712003" y="395011"/>
                  </a:lnTo>
                  <a:lnTo>
                    <a:pt x="712003" y="390590"/>
                  </a:lnTo>
                  <a:lnTo>
                    <a:pt x="749809" y="390590"/>
                  </a:lnTo>
                  <a:lnTo>
                    <a:pt x="749809" y="428396"/>
                  </a:lnTo>
                  <a:lnTo>
                    <a:pt x="727111" y="428396"/>
                  </a:lnTo>
                  <a:lnTo>
                    <a:pt x="727111" y="480381"/>
                  </a:lnTo>
                  <a:lnTo>
                    <a:pt x="641741" y="480381"/>
                  </a:lnTo>
                  <a:lnTo>
                    <a:pt x="641741" y="413433"/>
                  </a:lnTo>
                  <a:lnTo>
                    <a:pt x="594483" y="413433"/>
                  </a:lnTo>
                  <a:lnTo>
                    <a:pt x="594483" y="360032"/>
                  </a:lnTo>
                  <a:lnTo>
                    <a:pt x="568330" y="360032"/>
                  </a:lnTo>
                  <a:lnTo>
                    <a:pt x="568330" y="322620"/>
                  </a:lnTo>
                  <a:lnTo>
                    <a:pt x="515166" y="322620"/>
                  </a:lnTo>
                  <a:lnTo>
                    <a:pt x="515166" y="269835"/>
                  </a:lnTo>
                  <a:lnTo>
                    <a:pt x="463431" y="269835"/>
                  </a:lnTo>
                  <a:lnTo>
                    <a:pt x="463431" y="202887"/>
                  </a:lnTo>
                  <a:lnTo>
                    <a:pt x="416174" y="202887"/>
                  </a:lnTo>
                  <a:lnTo>
                    <a:pt x="416174" y="149486"/>
                  </a:lnTo>
                  <a:lnTo>
                    <a:pt x="390021" y="149486"/>
                  </a:lnTo>
                  <a:lnTo>
                    <a:pt x="390021" y="112074"/>
                  </a:lnTo>
                  <a:lnTo>
                    <a:pt x="336857" y="112074"/>
                  </a:lnTo>
                  <a:lnTo>
                    <a:pt x="336857" y="40080"/>
                  </a:lnTo>
                  <a:lnTo>
                    <a:pt x="408850" y="40080"/>
                  </a:lnTo>
                  <a:lnTo>
                    <a:pt x="408850" y="77492"/>
                  </a:lnTo>
                  <a:lnTo>
                    <a:pt x="460280" y="77492"/>
                  </a:lnTo>
                  <a:lnTo>
                    <a:pt x="460280" y="59143"/>
                  </a:lnTo>
                  <a:lnTo>
                    <a:pt x="494312" y="59143"/>
                  </a:lnTo>
                  <a:lnTo>
                    <a:pt x="494312" y="40240"/>
                  </a:lnTo>
                  <a:lnTo>
                    <a:pt x="532118" y="40240"/>
                  </a:lnTo>
                  <a:lnTo>
                    <a:pt x="532118" y="78046"/>
                  </a:lnTo>
                  <a:lnTo>
                    <a:pt x="498086" y="78046"/>
                  </a:lnTo>
                  <a:lnTo>
                    <a:pt x="498086" y="96949"/>
                  </a:lnTo>
                  <a:lnTo>
                    <a:pt x="462015" y="96949"/>
                  </a:lnTo>
                  <a:lnTo>
                    <a:pt x="462015" y="130893"/>
                  </a:lnTo>
                  <a:lnTo>
                    <a:pt x="488167" y="130893"/>
                  </a:lnTo>
                  <a:lnTo>
                    <a:pt x="488167" y="184465"/>
                  </a:lnTo>
                  <a:lnTo>
                    <a:pt x="533694" y="184465"/>
                  </a:lnTo>
                  <a:lnTo>
                    <a:pt x="533694" y="180044"/>
                  </a:lnTo>
                  <a:lnTo>
                    <a:pt x="571500" y="180044"/>
                  </a:lnTo>
                  <a:close/>
                  <a:moveTo>
                    <a:pt x="0" y="0"/>
                  </a:moveTo>
                  <a:lnTo>
                    <a:pt x="253641" y="0"/>
                  </a:lnTo>
                  <a:lnTo>
                    <a:pt x="253641" y="100680"/>
                  </a:lnTo>
                  <a:lnTo>
                    <a:pt x="298444" y="100680"/>
                  </a:lnTo>
                  <a:lnTo>
                    <a:pt x="298444" y="144600"/>
                  </a:lnTo>
                  <a:lnTo>
                    <a:pt x="323397" y="144600"/>
                  </a:lnTo>
                  <a:lnTo>
                    <a:pt x="323397" y="182406"/>
                  </a:lnTo>
                  <a:lnTo>
                    <a:pt x="308289" y="182406"/>
                  </a:lnTo>
                  <a:lnTo>
                    <a:pt x="308289" y="234107"/>
                  </a:lnTo>
                  <a:lnTo>
                    <a:pt x="260916" y="234107"/>
                  </a:lnTo>
                  <a:lnTo>
                    <a:pt x="260916" y="293790"/>
                  </a:lnTo>
                  <a:lnTo>
                    <a:pt x="200684" y="293790"/>
                  </a:lnTo>
                  <a:lnTo>
                    <a:pt x="200684" y="253641"/>
                  </a:lnTo>
                  <a:lnTo>
                    <a:pt x="140390" y="253641"/>
                  </a:lnTo>
                  <a:lnTo>
                    <a:pt x="140390" y="307506"/>
                  </a:lnTo>
                  <a:lnTo>
                    <a:pt x="194406" y="307506"/>
                  </a:lnTo>
                  <a:lnTo>
                    <a:pt x="194406" y="368544"/>
                  </a:lnTo>
                  <a:lnTo>
                    <a:pt x="224299" y="368544"/>
                  </a:lnTo>
                  <a:lnTo>
                    <a:pt x="224299" y="411307"/>
                  </a:lnTo>
                  <a:lnTo>
                    <a:pt x="285067" y="411307"/>
                  </a:lnTo>
                  <a:lnTo>
                    <a:pt x="285067" y="493597"/>
                  </a:lnTo>
                  <a:lnTo>
                    <a:pt x="202777" y="493597"/>
                  </a:lnTo>
                  <a:lnTo>
                    <a:pt x="202777" y="450834"/>
                  </a:lnTo>
                  <a:lnTo>
                    <a:pt x="143992" y="450834"/>
                  </a:lnTo>
                  <a:lnTo>
                    <a:pt x="143992" y="471808"/>
                  </a:lnTo>
                  <a:lnTo>
                    <a:pt x="105093" y="471808"/>
                  </a:lnTo>
                  <a:lnTo>
                    <a:pt x="105093" y="493415"/>
                  </a:lnTo>
                  <a:lnTo>
                    <a:pt x="61879" y="493415"/>
                  </a:lnTo>
                  <a:lnTo>
                    <a:pt x="61879" y="450201"/>
                  </a:lnTo>
                  <a:lnTo>
                    <a:pt x="100779" y="450201"/>
                  </a:lnTo>
                  <a:lnTo>
                    <a:pt x="100779" y="428595"/>
                  </a:lnTo>
                  <a:lnTo>
                    <a:pt x="142009" y="428595"/>
                  </a:lnTo>
                  <a:lnTo>
                    <a:pt x="142009" y="389796"/>
                  </a:lnTo>
                  <a:lnTo>
                    <a:pt x="112116" y="389796"/>
                  </a:lnTo>
                  <a:lnTo>
                    <a:pt x="112116" y="328562"/>
                  </a:lnTo>
                  <a:lnTo>
                    <a:pt x="60079" y="328562"/>
                  </a:lnTo>
                  <a:lnTo>
                    <a:pt x="60079" y="333616"/>
                  </a:lnTo>
                  <a:lnTo>
                    <a:pt x="16866" y="333616"/>
                  </a:lnTo>
                  <a:lnTo>
                    <a:pt x="16866" y="290403"/>
                  </a:lnTo>
                  <a:lnTo>
                    <a:pt x="42811" y="290403"/>
                  </a:lnTo>
                  <a:lnTo>
                    <a:pt x="42811" y="253641"/>
                  </a:lnTo>
                  <a:lnTo>
                    <a:pt x="0" y="2536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31B5624-3EE7-8E7F-AAD1-162E26287FF3}"/>
                </a:ext>
              </a:extLst>
            </p:cNvPr>
            <p:cNvSpPr/>
            <p:nvPr/>
          </p:nvSpPr>
          <p:spPr>
            <a:xfrm flipH="1">
              <a:off x="7303364" y="1288017"/>
              <a:ext cx="884961" cy="273050"/>
            </a:xfrm>
            <a:custGeom>
              <a:avLst/>
              <a:gdLst>
                <a:gd name="csX0" fmla="*/ 62686 w 2080112"/>
                <a:gd name="csY0" fmla="*/ 0 h 792088"/>
                <a:gd name="csX1" fmla="*/ 0 w 2080112"/>
                <a:gd name="csY1" fmla="*/ 0 h 792088"/>
                <a:gd name="csX2" fmla="*/ 0 w 2080112"/>
                <a:gd name="csY2" fmla="*/ 792088 h 792088"/>
                <a:gd name="csX3" fmla="*/ 62686 w 2080112"/>
                <a:gd name="csY3" fmla="*/ 792088 h 792088"/>
                <a:gd name="csX4" fmla="*/ 162112 w 2080112"/>
                <a:gd name="csY4" fmla="*/ 0 h 792088"/>
                <a:gd name="csX5" fmla="*/ 116392 w 2080112"/>
                <a:gd name="csY5" fmla="*/ 0 h 792088"/>
                <a:gd name="csX6" fmla="*/ 116392 w 2080112"/>
                <a:gd name="csY6" fmla="*/ 792088 h 792088"/>
                <a:gd name="csX7" fmla="*/ 162112 w 2080112"/>
                <a:gd name="csY7" fmla="*/ 792088 h 792088"/>
                <a:gd name="csX8" fmla="*/ 254852 w 2080112"/>
                <a:gd name="csY8" fmla="*/ 0 h 792088"/>
                <a:gd name="csX9" fmla="*/ 208490 w 2080112"/>
                <a:gd name="csY9" fmla="*/ 0 h 792088"/>
                <a:gd name="csX10" fmla="*/ 208490 w 2080112"/>
                <a:gd name="csY10" fmla="*/ 792088 h 792088"/>
                <a:gd name="csX11" fmla="*/ 254852 w 2080112"/>
                <a:gd name="csY11" fmla="*/ 792088 h 792088"/>
                <a:gd name="csX12" fmla="*/ 346951 w 2080112"/>
                <a:gd name="csY12" fmla="*/ 0 h 792088"/>
                <a:gd name="csX13" fmla="*/ 301231 w 2080112"/>
                <a:gd name="csY13" fmla="*/ 0 h 792088"/>
                <a:gd name="csX14" fmla="*/ 301231 w 2080112"/>
                <a:gd name="csY14" fmla="*/ 792088 h 792088"/>
                <a:gd name="csX15" fmla="*/ 346951 w 2080112"/>
                <a:gd name="csY15" fmla="*/ 792088 h 792088"/>
                <a:gd name="csX16" fmla="*/ 418276 w 2080112"/>
                <a:gd name="csY16" fmla="*/ 0 h 792088"/>
                <a:gd name="csX17" fmla="*/ 372556 w 2080112"/>
                <a:gd name="csY17" fmla="*/ 0 h 792088"/>
                <a:gd name="csX18" fmla="*/ 372556 w 2080112"/>
                <a:gd name="csY18" fmla="*/ 792088 h 792088"/>
                <a:gd name="csX19" fmla="*/ 418276 w 2080112"/>
                <a:gd name="csY19" fmla="*/ 792088 h 792088"/>
                <a:gd name="csX20" fmla="*/ 489600 w 2080112"/>
                <a:gd name="csY20" fmla="*/ 0 h 792088"/>
                <a:gd name="csX21" fmla="*/ 443880 w 2080112"/>
                <a:gd name="csY21" fmla="*/ 0 h 792088"/>
                <a:gd name="csX22" fmla="*/ 443880 w 2080112"/>
                <a:gd name="csY22" fmla="*/ 792088 h 792088"/>
                <a:gd name="csX23" fmla="*/ 489600 w 2080112"/>
                <a:gd name="csY23" fmla="*/ 792088 h 792088"/>
                <a:gd name="csX24" fmla="*/ 560925 w 2080112"/>
                <a:gd name="csY24" fmla="*/ 0 h 792088"/>
                <a:gd name="csX25" fmla="*/ 515205 w 2080112"/>
                <a:gd name="csY25" fmla="*/ 0 h 792088"/>
                <a:gd name="csX26" fmla="*/ 515205 w 2080112"/>
                <a:gd name="csY26" fmla="*/ 792088 h 792088"/>
                <a:gd name="csX27" fmla="*/ 560925 w 2080112"/>
                <a:gd name="csY27" fmla="*/ 792088 h 792088"/>
                <a:gd name="csX28" fmla="*/ 661015 w 2080112"/>
                <a:gd name="csY28" fmla="*/ 0 h 792088"/>
                <a:gd name="csX29" fmla="*/ 609579 w 2080112"/>
                <a:gd name="csY29" fmla="*/ 0 h 792088"/>
                <a:gd name="csX30" fmla="*/ 609579 w 2080112"/>
                <a:gd name="csY30" fmla="*/ 792088 h 792088"/>
                <a:gd name="csX31" fmla="*/ 661015 w 2080112"/>
                <a:gd name="csY31" fmla="*/ 792088 h 792088"/>
                <a:gd name="csX32" fmla="*/ 768595 w 2080112"/>
                <a:gd name="csY32" fmla="*/ 0 h 792088"/>
                <a:gd name="csX33" fmla="*/ 722875 w 2080112"/>
                <a:gd name="csY33" fmla="*/ 0 h 792088"/>
                <a:gd name="csX34" fmla="*/ 722875 w 2080112"/>
                <a:gd name="csY34" fmla="*/ 792088 h 792088"/>
                <a:gd name="csX35" fmla="*/ 768595 w 2080112"/>
                <a:gd name="csY35" fmla="*/ 792088 h 792088"/>
                <a:gd name="csX36" fmla="*/ 853126 w 2080112"/>
                <a:gd name="csY36" fmla="*/ 0 h 792088"/>
                <a:gd name="csX37" fmla="*/ 807406 w 2080112"/>
                <a:gd name="csY37" fmla="*/ 0 h 792088"/>
                <a:gd name="csX38" fmla="*/ 807406 w 2080112"/>
                <a:gd name="csY38" fmla="*/ 792088 h 792088"/>
                <a:gd name="csX39" fmla="*/ 853126 w 2080112"/>
                <a:gd name="csY39" fmla="*/ 792088 h 792088"/>
                <a:gd name="csX40" fmla="*/ 924451 w 2080112"/>
                <a:gd name="csY40" fmla="*/ 0 h 792088"/>
                <a:gd name="csX41" fmla="*/ 878731 w 2080112"/>
                <a:gd name="csY41" fmla="*/ 0 h 792088"/>
                <a:gd name="csX42" fmla="*/ 878731 w 2080112"/>
                <a:gd name="csY42" fmla="*/ 792088 h 792088"/>
                <a:gd name="csX43" fmla="*/ 924451 w 2080112"/>
                <a:gd name="csY43" fmla="*/ 792088 h 792088"/>
                <a:gd name="csX44" fmla="*/ 995776 w 2080112"/>
                <a:gd name="csY44" fmla="*/ 0 h 792088"/>
                <a:gd name="csX45" fmla="*/ 950056 w 2080112"/>
                <a:gd name="csY45" fmla="*/ 0 h 792088"/>
                <a:gd name="csX46" fmla="*/ 950056 w 2080112"/>
                <a:gd name="csY46" fmla="*/ 792088 h 792088"/>
                <a:gd name="csX47" fmla="*/ 995776 w 2080112"/>
                <a:gd name="csY47" fmla="*/ 792088 h 792088"/>
                <a:gd name="csX48" fmla="*/ 1081984 w 2080112"/>
                <a:gd name="csY48" fmla="*/ 0 h 792088"/>
                <a:gd name="csX49" fmla="*/ 1036264 w 2080112"/>
                <a:gd name="csY49" fmla="*/ 0 h 792088"/>
                <a:gd name="csX50" fmla="*/ 1036264 w 2080112"/>
                <a:gd name="csY50" fmla="*/ 792088 h 792088"/>
                <a:gd name="csX51" fmla="*/ 1081984 w 2080112"/>
                <a:gd name="csY51" fmla="*/ 792088 h 792088"/>
                <a:gd name="csX52" fmla="*/ 1196957 w 2080112"/>
                <a:gd name="csY52" fmla="*/ 0 h 792088"/>
                <a:gd name="csX53" fmla="*/ 1145521 w 2080112"/>
                <a:gd name="csY53" fmla="*/ 0 h 792088"/>
                <a:gd name="csX54" fmla="*/ 1145521 w 2080112"/>
                <a:gd name="csY54" fmla="*/ 792088 h 792088"/>
                <a:gd name="csX55" fmla="*/ 1196957 w 2080112"/>
                <a:gd name="csY55" fmla="*/ 792088 h 792088"/>
                <a:gd name="csX56" fmla="*/ 1306213 w 2080112"/>
                <a:gd name="csY56" fmla="*/ 0 h 792088"/>
                <a:gd name="csX57" fmla="*/ 1260493 w 2080112"/>
                <a:gd name="csY57" fmla="*/ 0 h 792088"/>
                <a:gd name="csX58" fmla="*/ 1260493 w 2080112"/>
                <a:gd name="csY58" fmla="*/ 792088 h 792088"/>
                <a:gd name="csX59" fmla="*/ 1306213 w 2080112"/>
                <a:gd name="csY59" fmla="*/ 792088 h 792088"/>
                <a:gd name="csX60" fmla="*/ 1392422 w 2080112"/>
                <a:gd name="csY60" fmla="*/ 0 h 792088"/>
                <a:gd name="csX61" fmla="*/ 1346702 w 2080112"/>
                <a:gd name="csY61" fmla="*/ 0 h 792088"/>
                <a:gd name="csX62" fmla="*/ 1346702 w 2080112"/>
                <a:gd name="csY62" fmla="*/ 792088 h 792088"/>
                <a:gd name="csX63" fmla="*/ 1392422 w 2080112"/>
                <a:gd name="csY63" fmla="*/ 792088 h 792088"/>
                <a:gd name="csX64" fmla="*/ 1476953 w 2080112"/>
                <a:gd name="csY64" fmla="*/ 0 h 792088"/>
                <a:gd name="csX65" fmla="*/ 1431233 w 2080112"/>
                <a:gd name="csY65" fmla="*/ 0 h 792088"/>
                <a:gd name="csX66" fmla="*/ 1431233 w 2080112"/>
                <a:gd name="csY66" fmla="*/ 792088 h 792088"/>
                <a:gd name="csX67" fmla="*/ 1476953 w 2080112"/>
                <a:gd name="csY67" fmla="*/ 792088 h 792088"/>
                <a:gd name="csX68" fmla="*/ 1561485 w 2080112"/>
                <a:gd name="csY68" fmla="*/ 0 h 792088"/>
                <a:gd name="csX69" fmla="*/ 1515765 w 2080112"/>
                <a:gd name="csY69" fmla="*/ 0 h 792088"/>
                <a:gd name="csX70" fmla="*/ 1515765 w 2080112"/>
                <a:gd name="csY70" fmla="*/ 792088 h 792088"/>
                <a:gd name="csX71" fmla="*/ 1561485 w 2080112"/>
                <a:gd name="csY71" fmla="*/ 792088 h 792088"/>
                <a:gd name="csX72" fmla="*/ 1632809 w 2080112"/>
                <a:gd name="csY72" fmla="*/ 0 h 792088"/>
                <a:gd name="csX73" fmla="*/ 1587089 w 2080112"/>
                <a:gd name="csY73" fmla="*/ 0 h 792088"/>
                <a:gd name="csX74" fmla="*/ 1587089 w 2080112"/>
                <a:gd name="csY74" fmla="*/ 792088 h 792088"/>
                <a:gd name="csX75" fmla="*/ 1632809 w 2080112"/>
                <a:gd name="csY75" fmla="*/ 792088 h 792088"/>
                <a:gd name="csX76" fmla="*/ 1704135 w 2080112"/>
                <a:gd name="csY76" fmla="*/ 0 h 792088"/>
                <a:gd name="csX77" fmla="*/ 1658415 w 2080112"/>
                <a:gd name="csY77" fmla="*/ 0 h 792088"/>
                <a:gd name="csX78" fmla="*/ 1658415 w 2080112"/>
                <a:gd name="csY78" fmla="*/ 792088 h 792088"/>
                <a:gd name="csX79" fmla="*/ 1704135 w 2080112"/>
                <a:gd name="csY79" fmla="*/ 792088 h 792088"/>
                <a:gd name="csX80" fmla="*/ 1775459 w 2080112"/>
                <a:gd name="csY80" fmla="*/ 0 h 792088"/>
                <a:gd name="csX81" fmla="*/ 1729739 w 2080112"/>
                <a:gd name="csY81" fmla="*/ 0 h 792088"/>
                <a:gd name="csX82" fmla="*/ 1729739 w 2080112"/>
                <a:gd name="csY82" fmla="*/ 792088 h 792088"/>
                <a:gd name="csX83" fmla="*/ 1775459 w 2080112"/>
                <a:gd name="csY83" fmla="*/ 792088 h 792088"/>
                <a:gd name="csX84" fmla="*/ 1846784 w 2080112"/>
                <a:gd name="csY84" fmla="*/ 0 h 792088"/>
                <a:gd name="csX85" fmla="*/ 1801064 w 2080112"/>
                <a:gd name="csY85" fmla="*/ 0 h 792088"/>
                <a:gd name="csX86" fmla="*/ 1801064 w 2080112"/>
                <a:gd name="csY86" fmla="*/ 792088 h 792088"/>
                <a:gd name="csX87" fmla="*/ 1846784 w 2080112"/>
                <a:gd name="csY87" fmla="*/ 792088 h 792088"/>
                <a:gd name="csX88" fmla="*/ 1931316 w 2080112"/>
                <a:gd name="csY88" fmla="*/ 0 h 792088"/>
                <a:gd name="csX89" fmla="*/ 1885596 w 2080112"/>
                <a:gd name="csY89" fmla="*/ 0 h 792088"/>
                <a:gd name="csX90" fmla="*/ 1885596 w 2080112"/>
                <a:gd name="csY90" fmla="*/ 792088 h 792088"/>
                <a:gd name="csX91" fmla="*/ 1931316 w 2080112"/>
                <a:gd name="csY91" fmla="*/ 792088 h 792088"/>
                <a:gd name="csX92" fmla="*/ 2080112 w 2080112"/>
                <a:gd name="csY92" fmla="*/ 0 h 792088"/>
                <a:gd name="csX93" fmla="*/ 2004160 w 2080112"/>
                <a:gd name="csY93" fmla="*/ 0 h 792088"/>
                <a:gd name="csX94" fmla="*/ 2004160 w 2080112"/>
                <a:gd name="csY94" fmla="*/ 792088 h 792088"/>
                <a:gd name="csX95" fmla="*/ 2080112 w 2080112"/>
                <a:gd name="csY95" fmla="*/ 792088 h 7920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</a:cxnLst>
              <a:rect l="l" t="t" r="r" b="b"/>
              <a:pathLst>
                <a:path w="2080112" h="792088">
                  <a:moveTo>
                    <a:pt x="62686" y="0"/>
                  </a:moveTo>
                  <a:lnTo>
                    <a:pt x="0" y="0"/>
                  </a:lnTo>
                  <a:lnTo>
                    <a:pt x="0" y="792088"/>
                  </a:lnTo>
                  <a:lnTo>
                    <a:pt x="62686" y="792088"/>
                  </a:lnTo>
                  <a:close/>
                  <a:moveTo>
                    <a:pt x="162112" y="0"/>
                  </a:moveTo>
                  <a:lnTo>
                    <a:pt x="116392" y="0"/>
                  </a:lnTo>
                  <a:lnTo>
                    <a:pt x="116392" y="792088"/>
                  </a:lnTo>
                  <a:lnTo>
                    <a:pt x="162112" y="792088"/>
                  </a:lnTo>
                  <a:close/>
                  <a:moveTo>
                    <a:pt x="254852" y="0"/>
                  </a:moveTo>
                  <a:lnTo>
                    <a:pt x="208490" y="0"/>
                  </a:lnTo>
                  <a:lnTo>
                    <a:pt x="208490" y="792088"/>
                  </a:lnTo>
                  <a:lnTo>
                    <a:pt x="254852" y="792088"/>
                  </a:lnTo>
                  <a:close/>
                  <a:moveTo>
                    <a:pt x="346951" y="0"/>
                  </a:moveTo>
                  <a:lnTo>
                    <a:pt x="301231" y="0"/>
                  </a:lnTo>
                  <a:lnTo>
                    <a:pt x="301231" y="792088"/>
                  </a:lnTo>
                  <a:lnTo>
                    <a:pt x="346951" y="792088"/>
                  </a:lnTo>
                  <a:close/>
                  <a:moveTo>
                    <a:pt x="418276" y="0"/>
                  </a:moveTo>
                  <a:lnTo>
                    <a:pt x="372556" y="0"/>
                  </a:lnTo>
                  <a:lnTo>
                    <a:pt x="372556" y="792088"/>
                  </a:lnTo>
                  <a:lnTo>
                    <a:pt x="418276" y="792088"/>
                  </a:lnTo>
                  <a:close/>
                  <a:moveTo>
                    <a:pt x="489600" y="0"/>
                  </a:moveTo>
                  <a:lnTo>
                    <a:pt x="443880" y="0"/>
                  </a:lnTo>
                  <a:lnTo>
                    <a:pt x="443880" y="792088"/>
                  </a:lnTo>
                  <a:lnTo>
                    <a:pt x="489600" y="792088"/>
                  </a:lnTo>
                  <a:close/>
                  <a:moveTo>
                    <a:pt x="560925" y="0"/>
                  </a:moveTo>
                  <a:lnTo>
                    <a:pt x="515205" y="0"/>
                  </a:lnTo>
                  <a:lnTo>
                    <a:pt x="515205" y="792088"/>
                  </a:lnTo>
                  <a:lnTo>
                    <a:pt x="560925" y="792088"/>
                  </a:lnTo>
                  <a:close/>
                  <a:moveTo>
                    <a:pt x="661015" y="0"/>
                  </a:moveTo>
                  <a:lnTo>
                    <a:pt x="609579" y="0"/>
                  </a:lnTo>
                  <a:lnTo>
                    <a:pt x="609579" y="792088"/>
                  </a:lnTo>
                  <a:lnTo>
                    <a:pt x="661015" y="792088"/>
                  </a:lnTo>
                  <a:close/>
                  <a:moveTo>
                    <a:pt x="768595" y="0"/>
                  </a:moveTo>
                  <a:lnTo>
                    <a:pt x="722875" y="0"/>
                  </a:lnTo>
                  <a:lnTo>
                    <a:pt x="722875" y="792088"/>
                  </a:lnTo>
                  <a:lnTo>
                    <a:pt x="768595" y="792088"/>
                  </a:lnTo>
                  <a:close/>
                  <a:moveTo>
                    <a:pt x="853126" y="0"/>
                  </a:moveTo>
                  <a:lnTo>
                    <a:pt x="807406" y="0"/>
                  </a:lnTo>
                  <a:lnTo>
                    <a:pt x="807406" y="792088"/>
                  </a:lnTo>
                  <a:lnTo>
                    <a:pt x="853126" y="792088"/>
                  </a:lnTo>
                  <a:close/>
                  <a:moveTo>
                    <a:pt x="924451" y="0"/>
                  </a:moveTo>
                  <a:lnTo>
                    <a:pt x="878731" y="0"/>
                  </a:lnTo>
                  <a:lnTo>
                    <a:pt x="878731" y="792088"/>
                  </a:lnTo>
                  <a:lnTo>
                    <a:pt x="924451" y="792088"/>
                  </a:lnTo>
                  <a:close/>
                  <a:moveTo>
                    <a:pt x="995776" y="0"/>
                  </a:moveTo>
                  <a:lnTo>
                    <a:pt x="950056" y="0"/>
                  </a:lnTo>
                  <a:lnTo>
                    <a:pt x="950056" y="792088"/>
                  </a:lnTo>
                  <a:lnTo>
                    <a:pt x="995776" y="792088"/>
                  </a:lnTo>
                  <a:close/>
                  <a:moveTo>
                    <a:pt x="1081984" y="0"/>
                  </a:moveTo>
                  <a:lnTo>
                    <a:pt x="1036264" y="0"/>
                  </a:lnTo>
                  <a:lnTo>
                    <a:pt x="1036264" y="792088"/>
                  </a:lnTo>
                  <a:lnTo>
                    <a:pt x="1081984" y="792088"/>
                  </a:lnTo>
                  <a:close/>
                  <a:moveTo>
                    <a:pt x="1196957" y="0"/>
                  </a:moveTo>
                  <a:lnTo>
                    <a:pt x="1145521" y="0"/>
                  </a:lnTo>
                  <a:lnTo>
                    <a:pt x="1145521" y="792088"/>
                  </a:lnTo>
                  <a:lnTo>
                    <a:pt x="1196957" y="792088"/>
                  </a:lnTo>
                  <a:close/>
                  <a:moveTo>
                    <a:pt x="1306213" y="0"/>
                  </a:moveTo>
                  <a:lnTo>
                    <a:pt x="1260493" y="0"/>
                  </a:lnTo>
                  <a:lnTo>
                    <a:pt x="1260493" y="792088"/>
                  </a:lnTo>
                  <a:lnTo>
                    <a:pt x="1306213" y="792088"/>
                  </a:lnTo>
                  <a:close/>
                  <a:moveTo>
                    <a:pt x="1392422" y="0"/>
                  </a:moveTo>
                  <a:lnTo>
                    <a:pt x="1346702" y="0"/>
                  </a:lnTo>
                  <a:lnTo>
                    <a:pt x="1346702" y="792088"/>
                  </a:lnTo>
                  <a:lnTo>
                    <a:pt x="1392422" y="792088"/>
                  </a:lnTo>
                  <a:close/>
                  <a:moveTo>
                    <a:pt x="1476953" y="0"/>
                  </a:moveTo>
                  <a:lnTo>
                    <a:pt x="1431233" y="0"/>
                  </a:lnTo>
                  <a:lnTo>
                    <a:pt x="1431233" y="792088"/>
                  </a:lnTo>
                  <a:lnTo>
                    <a:pt x="1476953" y="792088"/>
                  </a:lnTo>
                  <a:close/>
                  <a:moveTo>
                    <a:pt x="1561485" y="0"/>
                  </a:moveTo>
                  <a:lnTo>
                    <a:pt x="1515765" y="0"/>
                  </a:lnTo>
                  <a:lnTo>
                    <a:pt x="1515765" y="792088"/>
                  </a:lnTo>
                  <a:lnTo>
                    <a:pt x="1561485" y="792088"/>
                  </a:lnTo>
                  <a:close/>
                  <a:moveTo>
                    <a:pt x="1632809" y="0"/>
                  </a:moveTo>
                  <a:lnTo>
                    <a:pt x="1587089" y="0"/>
                  </a:lnTo>
                  <a:lnTo>
                    <a:pt x="1587089" y="792088"/>
                  </a:lnTo>
                  <a:lnTo>
                    <a:pt x="1632809" y="792088"/>
                  </a:lnTo>
                  <a:close/>
                  <a:moveTo>
                    <a:pt x="1704135" y="0"/>
                  </a:moveTo>
                  <a:lnTo>
                    <a:pt x="1658415" y="0"/>
                  </a:lnTo>
                  <a:lnTo>
                    <a:pt x="1658415" y="792088"/>
                  </a:lnTo>
                  <a:lnTo>
                    <a:pt x="1704135" y="792088"/>
                  </a:lnTo>
                  <a:close/>
                  <a:moveTo>
                    <a:pt x="1775459" y="0"/>
                  </a:moveTo>
                  <a:lnTo>
                    <a:pt x="1729739" y="0"/>
                  </a:lnTo>
                  <a:lnTo>
                    <a:pt x="1729739" y="792088"/>
                  </a:lnTo>
                  <a:lnTo>
                    <a:pt x="1775459" y="792088"/>
                  </a:lnTo>
                  <a:close/>
                  <a:moveTo>
                    <a:pt x="1846784" y="0"/>
                  </a:moveTo>
                  <a:lnTo>
                    <a:pt x="1801064" y="0"/>
                  </a:lnTo>
                  <a:lnTo>
                    <a:pt x="1801064" y="792088"/>
                  </a:lnTo>
                  <a:lnTo>
                    <a:pt x="1846784" y="792088"/>
                  </a:lnTo>
                  <a:close/>
                  <a:moveTo>
                    <a:pt x="1931316" y="0"/>
                  </a:moveTo>
                  <a:lnTo>
                    <a:pt x="1885596" y="0"/>
                  </a:lnTo>
                  <a:lnTo>
                    <a:pt x="1885596" y="792088"/>
                  </a:lnTo>
                  <a:lnTo>
                    <a:pt x="1931316" y="792088"/>
                  </a:lnTo>
                  <a:close/>
                  <a:moveTo>
                    <a:pt x="2080112" y="0"/>
                  </a:moveTo>
                  <a:lnTo>
                    <a:pt x="2004160" y="0"/>
                  </a:lnTo>
                  <a:lnTo>
                    <a:pt x="2004160" y="792088"/>
                  </a:lnTo>
                  <a:lnTo>
                    <a:pt x="2080112" y="7920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FE4A0DB1-9E41-B4BE-087F-F66D048BF8DD}"/>
                </a:ext>
              </a:extLst>
            </p:cNvPr>
            <p:cNvSpPr/>
            <p:nvPr/>
          </p:nvSpPr>
          <p:spPr>
            <a:xfrm>
              <a:off x="7565139" y="2435478"/>
              <a:ext cx="383636" cy="3836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レーム 112">
              <a:extLst>
                <a:ext uri="{FF2B5EF4-FFF2-40B4-BE49-F238E27FC236}">
                  <a16:creationId xmlns:a16="http://schemas.microsoft.com/office/drawing/2014/main" id="{E72F5DB4-D7B7-BEE0-8F3D-8F4397063E0B}"/>
                </a:ext>
              </a:extLst>
            </p:cNvPr>
            <p:cNvSpPr/>
            <p:nvPr/>
          </p:nvSpPr>
          <p:spPr>
            <a:xfrm>
              <a:off x="7673975" y="2544746"/>
              <a:ext cx="165100" cy="165100"/>
            </a:xfrm>
            <a:prstGeom prst="fram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675075CC-8A74-8358-BC38-415BB809A9E5}"/>
              </a:ext>
            </a:extLst>
          </p:cNvPr>
          <p:cNvGrpSpPr/>
          <p:nvPr/>
        </p:nvGrpSpPr>
        <p:grpSpPr>
          <a:xfrm>
            <a:off x="793102" y="3874269"/>
            <a:ext cx="2432564" cy="2432564"/>
            <a:chOff x="793102" y="3874269"/>
            <a:chExt cx="2432564" cy="2432564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550B18D0-8694-AE96-5C1E-21639FF3CC02}"/>
                </a:ext>
              </a:extLst>
            </p:cNvPr>
            <p:cNvGrpSpPr/>
            <p:nvPr/>
          </p:nvGrpSpPr>
          <p:grpSpPr>
            <a:xfrm>
              <a:off x="859537" y="3952942"/>
              <a:ext cx="2317788" cy="2207724"/>
              <a:chOff x="859537" y="904942"/>
              <a:chExt cx="2317788" cy="2207724"/>
            </a:xfrm>
          </p:grpSpPr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6AC73AF9-CF64-BB24-3BF9-8D2416625971}"/>
                  </a:ext>
                </a:extLst>
              </p:cNvPr>
              <p:cNvGrpSpPr/>
              <p:nvPr/>
            </p:nvGrpSpPr>
            <p:grpSpPr>
              <a:xfrm>
                <a:off x="859537" y="904942"/>
                <a:ext cx="2317788" cy="2207724"/>
                <a:chOff x="695467" y="748664"/>
                <a:chExt cx="2645927" cy="2520280"/>
              </a:xfrm>
            </p:grpSpPr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4BF35B76-7401-D0AE-FFE7-10A3A93F8315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F3FB7E07-7FDE-9DF4-EE88-B4FE35560590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00D89930-6CD9-F89F-EFBF-E61AB28415EC}"/>
                    </a:ext>
                  </a:extLst>
                </p:cNvPr>
                <p:cNvSpPr/>
                <p:nvPr/>
              </p:nvSpPr>
              <p:spPr>
                <a:xfrm>
                  <a:off x="2540231" y="1121047"/>
                  <a:ext cx="801163" cy="1626690"/>
                </a:xfrm>
                <a:custGeom>
                  <a:avLst/>
                  <a:gdLst>
                    <a:gd name="csX0" fmla="*/ 102082 w 801163"/>
                    <a:gd name="csY0" fmla="*/ 386904 h 1626690"/>
                    <a:gd name="csX1" fmla="*/ 167032 w 801163"/>
                    <a:gd name="csY1" fmla="*/ 440493 h 1626690"/>
                    <a:gd name="csX2" fmla="*/ 320944 w 801163"/>
                    <a:gd name="csY2" fmla="*/ 812068 h 1626690"/>
                    <a:gd name="csX3" fmla="*/ 167032 w 801163"/>
                    <a:gd name="csY3" fmla="*/ 1183644 h 1626690"/>
                    <a:gd name="csX4" fmla="*/ 98987 w 801163"/>
                    <a:gd name="csY4" fmla="*/ 1239787 h 1626690"/>
                    <a:gd name="csX5" fmla="*/ 0 w 801163"/>
                    <a:gd name="csY5" fmla="*/ 1104070 h 1626690"/>
                    <a:gd name="csX6" fmla="*/ 47920 w 801163"/>
                    <a:gd name="csY6" fmla="*/ 1064532 h 1626690"/>
                    <a:gd name="csX7" fmla="*/ 152494 w 801163"/>
                    <a:gd name="csY7" fmla="*/ 812068 h 1626690"/>
                    <a:gd name="csX8" fmla="*/ 47920 w 801163"/>
                    <a:gd name="csY8" fmla="*/ 559605 h 1626690"/>
                    <a:gd name="csX9" fmla="*/ 3095 w 801163"/>
                    <a:gd name="csY9" fmla="*/ 522621 h 1626690"/>
                    <a:gd name="csX10" fmla="*/ 242012 w 801163"/>
                    <a:gd name="csY10" fmla="*/ 195051 h 1626690"/>
                    <a:gd name="csX11" fmla="*/ 335412 w 801163"/>
                    <a:gd name="csY11" fmla="*/ 272113 h 1626690"/>
                    <a:gd name="csX12" fmla="*/ 559069 w 801163"/>
                    <a:gd name="csY12" fmla="*/ 812068 h 1626690"/>
                    <a:gd name="csX13" fmla="*/ 335412 w 801163"/>
                    <a:gd name="csY13" fmla="*/ 1352023 h 1626690"/>
                    <a:gd name="csX14" fmla="*/ 238917 w 801163"/>
                    <a:gd name="csY14" fmla="*/ 1431639 h 1626690"/>
                    <a:gd name="csX15" fmla="*/ 139237 w 801163"/>
                    <a:gd name="csY15" fmla="*/ 1294973 h 1626690"/>
                    <a:gd name="csX16" fmla="*/ 215467 w 801163"/>
                    <a:gd name="csY16" fmla="*/ 1232078 h 1626690"/>
                    <a:gd name="csX17" fmla="*/ 389440 w 801163"/>
                    <a:gd name="csY17" fmla="*/ 812068 h 1626690"/>
                    <a:gd name="csX18" fmla="*/ 215467 w 801163"/>
                    <a:gd name="csY18" fmla="*/ 392059 h 1626690"/>
                    <a:gd name="csX19" fmla="*/ 142333 w 801163"/>
                    <a:gd name="csY19" fmla="*/ 331718 h 1626690"/>
                    <a:gd name="csX20" fmla="*/ 384275 w 801163"/>
                    <a:gd name="csY20" fmla="*/ 0 h 1626690"/>
                    <a:gd name="csX21" fmla="*/ 506599 w 801163"/>
                    <a:gd name="csY21" fmla="*/ 100927 h 1626690"/>
                    <a:gd name="csX22" fmla="*/ 801163 w 801163"/>
                    <a:gd name="csY22" fmla="*/ 812068 h 1626690"/>
                    <a:gd name="csX23" fmla="*/ 506599 w 801163"/>
                    <a:gd name="csY23" fmla="*/ 1523210 h 1626690"/>
                    <a:gd name="csX24" fmla="*/ 381180 w 801163"/>
                    <a:gd name="csY24" fmla="*/ 1626690 h 1626690"/>
                    <a:gd name="csX25" fmla="*/ 280700 w 801163"/>
                    <a:gd name="csY25" fmla="*/ 1488927 h 1626690"/>
                    <a:gd name="csX26" fmla="*/ 385691 w 801163"/>
                    <a:gd name="csY26" fmla="*/ 1402302 h 1626690"/>
                    <a:gd name="csX27" fmla="*/ 630173 w 801163"/>
                    <a:gd name="csY27" fmla="*/ 812068 h 1626690"/>
                    <a:gd name="csX28" fmla="*/ 385691 w 801163"/>
                    <a:gd name="csY28" fmla="*/ 221835 h 1626690"/>
                    <a:gd name="csX29" fmla="*/ 283796 w 801163"/>
                    <a:gd name="csY29" fmla="*/ 137764 h 162669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</a:cxnLst>
                  <a:rect l="l" t="t" r="r" b="b"/>
                  <a:pathLst>
                    <a:path w="801163" h="1626690">
                      <a:moveTo>
                        <a:pt x="102082" y="386904"/>
                      </a:moveTo>
                      <a:lnTo>
                        <a:pt x="167032" y="440493"/>
                      </a:lnTo>
                      <a:cubicBezTo>
                        <a:pt x="262127" y="535587"/>
                        <a:pt x="320944" y="666959"/>
                        <a:pt x="320944" y="812068"/>
                      </a:cubicBezTo>
                      <a:cubicBezTo>
                        <a:pt x="320944" y="957177"/>
                        <a:pt x="262127" y="1088549"/>
                        <a:pt x="167032" y="1183644"/>
                      </a:cubicBezTo>
                      <a:lnTo>
                        <a:pt x="98987" y="1239787"/>
                      </a:lnTo>
                      <a:lnTo>
                        <a:pt x="0" y="1104070"/>
                      </a:lnTo>
                      <a:lnTo>
                        <a:pt x="47920" y="1064532"/>
                      </a:lnTo>
                      <a:cubicBezTo>
                        <a:pt x="112531" y="999921"/>
                        <a:pt x="152494" y="910661"/>
                        <a:pt x="152494" y="812068"/>
                      </a:cubicBezTo>
                      <a:cubicBezTo>
                        <a:pt x="152494" y="713475"/>
                        <a:pt x="112531" y="624216"/>
                        <a:pt x="47920" y="559605"/>
                      </a:cubicBezTo>
                      <a:lnTo>
                        <a:pt x="3095" y="522621"/>
                      </a:lnTo>
                      <a:close/>
                      <a:moveTo>
                        <a:pt x="242012" y="195051"/>
                      </a:moveTo>
                      <a:lnTo>
                        <a:pt x="335412" y="272113"/>
                      </a:lnTo>
                      <a:cubicBezTo>
                        <a:pt x="473599" y="410300"/>
                        <a:pt x="559069" y="601203"/>
                        <a:pt x="559069" y="812068"/>
                      </a:cubicBezTo>
                      <a:cubicBezTo>
                        <a:pt x="559069" y="1022934"/>
                        <a:pt x="473599" y="1213837"/>
                        <a:pt x="335412" y="1352023"/>
                      </a:cubicBezTo>
                      <a:lnTo>
                        <a:pt x="238917" y="1431639"/>
                      </a:lnTo>
                      <a:lnTo>
                        <a:pt x="139237" y="1294973"/>
                      </a:lnTo>
                      <a:lnTo>
                        <a:pt x="215467" y="1232078"/>
                      </a:lnTo>
                      <a:cubicBezTo>
                        <a:pt x="322957" y="1124588"/>
                        <a:pt x="389440" y="976092"/>
                        <a:pt x="389440" y="812068"/>
                      </a:cubicBezTo>
                      <a:cubicBezTo>
                        <a:pt x="389440" y="648044"/>
                        <a:pt x="322957" y="499548"/>
                        <a:pt x="215467" y="392059"/>
                      </a:cubicBezTo>
                      <a:lnTo>
                        <a:pt x="142333" y="331718"/>
                      </a:lnTo>
                      <a:close/>
                      <a:moveTo>
                        <a:pt x="384275" y="0"/>
                      </a:moveTo>
                      <a:lnTo>
                        <a:pt x="506599" y="100927"/>
                      </a:lnTo>
                      <a:cubicBezTo>
                        <a:pt x="688596" y="282924"/>
                        <a:pt x="801163" y="534350"/>
                        <a:pt x="801163" y="812068"/>
                      </a:cubicBezTo>
                      <a:cubicBezTo>
                        <a:pt x="801163" y="1089786"/>
                        <a:pt x="688596" y="1341213"/>
                        <a:pt x="506599" y="1523210"/>
                      </a:cubicBezTo>
                      <a:lnTo>
                        <a:pt x="381180" y="1626690"/>
                      </a:lnTo>
                      <a:lnTo>
                        <a:pt x="280700" y="1488927"/>
                      </a:lnTo>
                      <a:lnTo>
                        <a:pt x="385691" y="1402302"/>
                      </a:lnTo>
                      <a:cubicBezTo>
                        <a:pt x="536745" y="1251248"/>
                        <a:pt x="630173" y="1042569"/>
                        <a:pt x="630173" y="812068"/>
                      </a:cubicBezTo>
                      <a:cubicBezTo>
                        <a:pt x="630173" y="581568"/>
                        <a:pt x="536745" y="372889"/>
                        <a:pt x="385691" y="221835"/>
                      </a:cubicBezTo>
                      <a:lnTo>
                        <a:pt x="283796" y="13776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637BADEF-6FD0-A0A4-DD37-65A37E0EED28}"/>
                  </a:ext>
                </a:extLst>
              </p:cNvPr>
              <p:cNvSpPr/>
              <p:nvPr/>
            </p:nvSpPr>
            <p:spPr>
              <a:xfrm>
                <a:off x="1276587" y="1955026"/>
                <a:ext cx="540140" cy="509040"/>
              </a:xfrm>
              <a:custGeom>
                <a:avLst/>
                <a:gdLst>
                  <a:gd name="csX0" fmla="*/ 661472 w 827721"/>
                  <a:gd name="csY0" fmla="*/ 737279 h 780064"/>
                  <a:gd name="csX1" fmla="*/ 702502 w 827721"/>
                  <a:gd name="csY1" fmla="*/ 737279 h 780064"/>
                  <a:gd name="csX2" fmla="*/ 702502 w 827721"/>
                  <a:gd name="csY2" fmla="*/ 778310 h 780064"/>
                  <a:gd name="csX3" fmla="*/ 661472 w 827721"/>
                  <a:gd name="csY3" fmla="*/ 778310 h 780064"/>
                  <a:gd name="csX4" fmla="*/ 641541 w 827721"/>
                  <a:gd name="csY4" fmla="*/ 682084 h 780064"/>
                  <a:gd name="csX5" fmla="*/ 682571 w 827721"/>
                  <a:gd name="csY5" fmla="*/ 682084 h 780064"/>
                  <a:gd name="csX6" fmla="*/ 682571 w 827721"/>
                  <a:gd name="csY6" fmla="*/ 723115 h 780064"/>
                  <a:gd name="csX7" fmla="*/ 641541 w 827721"/>
                  <a:gd name="csY7" fmla="*/ 723115 h 780064"/>
                  <a:gd name="csX8" fmla="*/ 402983 w 827721"/>
                  <a:gd name="csY8" fmla="*/ 655451 h 780064"/>
                  <a:gd name="csX9" fmla="*/ 455678 w 827721"/>
                  <a:gd name="csY9" fmla="*/ 655451 h 780064"/>
                  <a:gd name="csX10" fmla="*/ 455678 w 827721"/>
                  <a:gd name="csY10" fmla="*/ 708147 h 780064"/>
                  <a:gd name="csX11" fmla="*/ 402983 w 827721"/>
                  <a:gd name="csY11" fmla="*/ 708147 h 780064"/>
                  <a:gd name="csX12" fmla="*/ 764196 w 827721"/>
                  <a:gd name="csY12" fmla="*/ 649888 h 780064"/>
                  <a:gd name="csX13" fmla="*/ 805226 w 827721"/>
                  <a:gd name="csY13" fmla="*/ 649888 h 780064"/>
                  <a:gd name="csX14" fmla="*/ 805226 w 827721"/>
                  <a:gd name="csY14" fmla="*/ 690918 h 780064"/>
                  <a:gd name="csX15" fmla="*/ 764196 w 827721"/>
                  <a:gd name="csY15" fmla="*/ 690918 h 780064"/>
                  <a:gd name="csX16" fmla="*/ 574080 w 827721"/>
                  <a:gd name="csY16" fmla="*/ 648354 h 780064"/>
                  <a:gd name="csX17" fmla="*/ 615111 w 827721"/>
                  <a:gd name="csY17" fmla="*/ 648354 h 780064"/>
                  <a:gd name="csX18" fmla="*/ 615111 w 827721"/>
                  <a:gd name="csY18" fmla="*/ 682552 h 780064"/>
                  <a:gd name="csX19" fmla="*/ 634540 w 827721"/>
                  <a:gd name="csY19" fmla="*/ 682552 h 780064"/>
                  <a:gd name="csX20" fmla="*/ 634540 w 827721"/>
                  <a:gd name="csY20" fmla="*/ 711989 h 780064"/>
                  <a:gd name="csX21" fmla="*/ 622777 w 827721"/>
                  <a:gd name="csY21" fmla="*/ 711989 h 780064"/>
                  <a:gd name="csX22" fmla="*/ 622777 w 827721"/>
                  <a:gd name="csY22" fmla="*/ 752245 h 780064"/>
                  <a:gd name="csX23" fmla="*/ 581746 w 827721"/>
                  <a:gd name="csY23" fmla="*/ 752245 h 780064"/>
                  <a:gd name="csX24" fmla="*/ 581746 w 827721"/>
                  <a:gd name="csY24" fmla="*/ 711215 h 780064"/>
                  <a:gd name="csX25" fmla="*/ 605103 w 827721"/>
                  <a:gd name="csY25" fmla="*/ 711215 h 780064"/>
                  <a:gd name="csX26" fmla="*/ 605103 w 827721"/>
                  <a:gd name="csY26" fmla="*/ 689385 h 780064"/>
                  <a:gd name="csX27" fmla="*/ 574080 w 827721"/>
                  <a:gd name="csY27" fmla="*/ 689385 h 780064"/>
                  <a:gd name="csX28" fmla="*/ 75332 w 827721"/>
                  <a:gd name="csY28" fmla="*/ 599902 h 780064"/>
                  <a:gd name="csX29" fmla="*/ 178310 w 827721"/>
                  <a:gd name="csY29" fmla="*/ 599902 h 780064"/>
                  <a:gd name="csX30" fmla="*/ 178310 w 827721"/>
                  <a:gd name="csY30" fmla="*/ 702880 h 780064"/>
                  <a:gd name="csX31" fmla="*/ 75332 w 827721"/>
                  <a:gd name="csY31" fmla="*/ 702880 h 780064"/>
                  <a:gd name="csX32" fmla="*/ 34852 w 827721"/>
                  <a:gd name="csY32" fmla="*/ 559422 h 780064"/>
                  <a:gd name="csX33" fmla="*/ 34852 w 827721"/>
                  <a:gd name="csY33" fmla="*/ 743360 h 780064"/>
                  <a:gd name="csX34" fmla="*/ 218790 w 827721"/>
                  <a:gd name="csY34" fmla="*/ 743360 h 780064"/>
                  <a:gd name="csX35" fmla="*/ 218790 w 827721"/>
                  <a:gd name="csY35" fmla="*/ 559422 h 780064"/>
                  <a:gd name="csX36" fmla="*/ 608680 w 827721"/>
                  <a:gd name="csY36" fmla="*/ 524503 h 780064"/>
                  <a:gd name="csX37" fmla="*/ 656248 w 827721"/>
                  <a:gd name="csY37" fmla="*/ 524503 h 780064"/>
                  <a:gd name="csX38" fmla="*/ 656248 w 827721"/>
                  <a:gd name="csY38" fmla="*/ 572072 h 780064"/>
                  <a:gd name="csX39" fmla="*/ 608680 w 827721"/>
                  <a:gd name="csY39" fmla="*/ 572072 h 780064"/>
                  <a:gd name="csX40" fmla="*/ 0 w 827721"/>
                  <a:gd name="csY40" fmla="*/ 523875 h 780064"/>
                  <a:gd name="csX41" fmla="*/ 253641 w 827721"/>
                  <a:gd name="csY41" fmla="*/ 523875 h 780064"/>
                  <a:gd name="csX42" fmla="*/ 253641 w 827721"/>
                  <a:gd name="csY42" fmla="*/ 777516 h 780064"/>
                  <a:gd name="csX43" fmla="*/ 0 w 827721"/>
                  <a:gd name="csY43" fmla="*/ 777516 h 780064"/>
                  <a:gd name="csX44" fmla="*/ 290746 w 827721"/>
                  <a:gd name="csY44" fmla="*/ 523523 h 780064"/>
                  <a:gd name="csX45" fmla="*/ 343441 w 827721"/>
                  <a:gd name="csY45" fmla="*/ 523523 h 780064"/>
                  <a:gd name="csX46" fmla="*/ 343441 w 827721"/>
                  <a:gd name="csY46" fmla="*/ 576218 h 780064"/>
                  <a:gd name="csX47" fmla="*/ 290746 w 827721"/>
                  <a:gd name="csY47" fmla="*/ 576218 h 780064"/>
                  <a:gd name="csX48" fmla="*/ 589981 w 827721"/>
                  <a:gd name="csY48" fmla="*/ 505804 h 780064"/>
                  <a:gd name="csX49" fmla="*/ 589981 w 827721"/>
                  <a:gd name="csY49" fmla="*/ 590771 h 780064"/>
                  <a:gd name="csX50" fmla="*/ 674947 w 827721"/>
                  <a:gd name="csY50" fmla="*/ 590771 h 780064"/>
                  <a:gd name="csX51" fmla="*/ 674947 w 827721"/>
                  <a:gd name="csY51" fmla="*/ 505804 h 780064"/>
                  <a:gd name="csX52" fmla="*/ 446254 w 827721"/>
                  <a:gd name="csY52" fmla="*/ 502394 h 780064"/>
                  <a:gd name="csX53" fmla="*/ 518248 w 827721"/>
                  <a:gd name="csY53" fmla="*/ 502394 h 780064"/>
                  <a:gd name="csX54" fmla="*/ 518248 w 827721"/>
                  <a:gd name="csY54" fmla="*/ 574388 h 780064"/>
                  <a:gd name="csX55" fmla="*/ 480835 w 827721"/>
                  <a:gd name="csY55" fmla="*/ 574388 h 780064"/>
                  <a:gd name="csX56" fmla="*/ 480835 w 827721"/>
                  <a:gd name="csY56" fmla="*/ 625817 h 780064"/>
                  <a:gd name="csX57" fmla="*/ 499185 w 827721"/>
                  <a:gd name="csY57" fmla="*/ 625817 h 780064"/>
                  <a:gd name="csX58" fmla="*/ 499185 w 827721"/>
                  <a:gd name="csY58" fmla="*/ 659849 h 780064"/>
                  <a:gd name="csX59" fmla="*/ 518088 w 827721"/>
                  <a:gd name="csY59" fmla="*/ 659849 h 780064"/>
                  <a:gd name="csX60" fmla="*/ 518088 w 827721"/>
                  <a:gd name="csY60" fmla="*/ 697656 h 780064"/>
                  <a:gd name="csX61" fmla="*/ 480282 w 827721"/>
                  <a:gd name="csY61" fmla="*/ 697656 h 780064"/>
                  <a:gd name="csX62" fmla="*/ 480282 w 827721"/>
                  <a:gd name="csY62" fmla="*/ 663623 h 780064"/>
                  <a:gd name="csX63" fmla="*/ 461379 w 827721"/>
                  <a:gd name="csY63" fmla="*/ 663623 h 780064"/>
                  <a:gd name="csX64" fmla="*/ 461379 w 827721"/>
                  <a:gd name="csY64" fmla="*/ 627552 h 780064"/>
                  <a:gd name="csX65" fmla="*/ 427434 w 827721"/>
                  <a:gd name="csY65" fmla="*/ 627552 h 780064"/>
                  <a:gd name="csX66" fmla="*/ 427434 w 827721"/>
                  <a:gd name="csY66" fmla="*/ 653705 h 780064"/>
                  <a:gd name="csX67" fmla="*/ 373863 w 827721"/>
                  <a:gd name="csY67" fmla="*/ 653705 h 780064"/>
                  <a:gd name="csX68" fmla="*/ 373863 w 827721"/>
                  <a:gd name="csY68" fmla="*/ 699231 h 780064"/>
                  <a:gd name="csX69" fmla="*/ 378284 w 827721"/>
                  <a:gd name="csY69" fmla="*/ 699231 h 780064"/>
                  <a:gd name="csX70" fmla="*/ 378284 w 827721"/>
                  <a:gd name="csY70" fmla="*/ 737037 h 780064"/>
                  <a:gd name="csX71" fmla="*/ 340478 w 827721"/>
                  <a:gd name="csY71" fmla="*/ 737037 h 780064"/>
                  <a:gd name="csX72" fmla="*/ 340478 w 827721"/>
                  <a:gd name="csY72" fmla="*/ 714338 h 780064"/>
                  <a:gd name="csX73" fmla="*/ 288493 w 827721"/>
                  <a:gd name="csY73" fmla="*/ 714338 h 780064"/>
                  <a:gd name="csX74" fmla="*/ 288493 w 827721"/>
                  <a:gd name="csY74" fmla="*/ 628969 h 780064"/>
                  <a:gd name="csX75" fmla="*/ 355441 w 827721"/>
                  <a:gd name="csY75" fmla="*/ 628969 h 780064"/>
                  <a:gd name="csX76" fmla="*/ 355441 w 827721"/>
                  <a:gd name="csY76" fmla="*/ 581711 h 780064"/>
                  <a:gd name="csX77" fmla="*/ 408841 w 827721"/>
                  <a:gd name="csY77" fmla="*/ 581711 h 780064"/>
                  <a:gd name="csX78" fmla="*/ 408841 w 827721"/>
                  <a:gd name="csY78" fmla="*/ 555558 h 780064"/>
                  <a:gd name="csX79" fmla="*/ 446254 w 827721"/>
                  <a:gd name="csY79" fmla="*/ 555558 h 780064"/>
                  <a:gd name="csX80" fmla="*/ 361633 w 827721"/>
                  <a:gd name="csY80" fmla="*/ 497925 h 780064"/>
                  <a:gd name="csX81" fmla="*/ 414328 w 827721"/>
                  <a:gd name="csY81" fmla="*/ 497925 h 780064"/>
                  <a:gd name="csX82" fmla="*/ 414328 w 827721"/>
                  <a:gd name="csY82" fmla="*/ 550621 h 780064"/>
                  <a:gd name="csX83" fmla="*/ 361633 w 827721"/>
                  <a:gd name="csY83" fmla="*/ 550621 h 780064"/>
                  <a:gd name="csX84" fmla="*/ 573881 w 827721"/>
                  <a:gd name="csY84" fmla="*/ 489384 h 780064"/>
                  <a:gd name="csX85" fmla="*/ 691046 w 827721"/>
                  <a:gd name="csY85" fmla="*/ 489384 h 780064"/>
                  <a:gd name="csX86" fmla="*/ 691046 w 827721"/>
                  <a:gd name="csY86" fmla="*/ 601169 h 780064"/>
                  <a:gd name="csX87" fmla="*/ 701077 w 827721"/>
                  <a:gd name="csY87" fmla="*/ 601169 h 780064"/>
                  <a:gd name="csX88" fmla="*/ 701077 w 827721"/>
                  <a:gd name="csY88" fmla="*/ 630300 h 780064"/>
                  <a:gd name="csX89" fmla="*/ 741122 w 827721"/>
                  <a:gd name="csY89" fmla="*/ 630300 h 780064"/>
                  <a:gd name="csX90" fmla="*/ 741122 w 827721"/>
                  <a:gd name="csY90" fmla="*/ 616012 h 780064"/>
                  <a:gd name="csX91" fmla="*/ 767620 w 827721"/>
                  <a:gd name="csY91" fmla="*/ 616012 h 780064"/>
                  <a:gd name="csX92" fmla="*/ 767620 w 827721"/>
                  <a:gd name="csY92" fmla="*/ 601293 h 780064"/>
                  <a:gd name="csX93" fmla="*/ 797057 w 827721"/>
                  <a:gd name="csY93" fmla="*/ 601293 h 780064"/>
                  <a:gd name="csX94" fmla="*/ 797057 w 827721"/>
                  <a:gd name="csY94" fmla="*/ 630730 h 780064"/>
                  <a:gd name="csX95" fmla="*/ 770559 w 827721"/>
                  <a:gd name="csY95" fmla="*/ 630730 h 780064"/>
                  <a:gd name="csX96" fmla="*/ 770559 w 827721"/>
                  <a:gd name="csY96" fmla="*/ 645449 h 780064"/>
                  <a:gd name="csX97" fmla="*/ 742472 w 827721"/>
                  <a:gd name="csY97" fmla="*/ 645449 h 780064"/>
                  <a:gd name="csX98" fmla="*/ 742472 w 827721"/>
                  <a:gd name="csY98" fmla="*/ 671879 h 780064"/>
                  <a:gd name="csX99" fmla="*/ 762836 w 827721"/>
                  <a:gd name="csY99" fmla="*/ 671879 h 780064"/>
                  <a:gd name="csX100" fmla="*/ 762836 w 827721"/>
                  <a:gd name="csY100" fmla="*/ 713592 h 780064"/>
                  <a:gd name="csX101" fmla="*/ 798284 w 827721"/>
                  <a:gd name="csY101" fmla="*/ 713592 h 780064"/>
                  <a:gd name="csX102" fmla="*/ 798284 w 827721"/>
                  <a:gd name="csY102" fmla="*/ 710150 h 780064"/>
                  <a:gd name="csX103" fmla="*/ 827721 w 827721"/>
                  <a:gd name="csY103" fmla="*/ 710150 h 780064"/>
                  <a:gd name="csX104" fmla="*/ 827721 w 827721"/>
                  <a:gd name="csY104" fmla="*/ 739587 h 780064"/>
                  <a:gd name="csX105" fmla="*/ 810047 w 827721"/>
                  <a:gd name="csY105" fmla="*/ 739587 h 780064"/>
                  <a:gd name="csX106" fmla="*/ 810047 w 827721"/>
                  <a:gd name="csY106" fmla="*/ 780064 h 780064"/>
                  <a:gd name="csX107" fmla="*/ 743575 w 827721"/>
                  <a:gd name="csY107" fmla="*/ 780064 h 780064"/>
                  <a:gd name="csX108" fmla="*/ 743575 w 827721"/>
                  <a:gd name="csY108" fmla="*/ 727936 h 780064"/>
                  <a:gd name="csX109" fmla="*/ 706779 w 827721"/>
                  <a:gd name="csY109" fmla="*/ 727936 h 780064"/>
                  <a:gd name="csX110" fmla="*/ 706779 w 827721"/>
                  <a:gd name="csY110" fmla="*/ 686356 h 780064"/>
                  <a:gd name="csX111" fmla="*/ 686416 w 827721"/>
                  <a:gd name="csY111" fmla="*/ 686356 h 780064"/>
                  <a:gd name="csX112" fmla="*/ 686416 w 827721"/>
                  <a:gd name="csY112" fmla="*/ 657226 h 780064"/>
                  <a:gd name="csX113" fmla="*/ 645020 w 827721"/>
                  <a:gd name="csY113" fmla="*/ 657226 h 780064"/>
                  <a:gd name="csX114" fmla="*/ 645020 w 827721"/>
                  <a:gd name="csY114" fmla="*/ 606549 h 780064"/>
                  <a:gd name="csX115" fmla="*/ 573881 w 827721"/>
                  <a:gd name="csY115" fmla="*/ 606549 h 780064"/>
                  <a:gd name="csX116" fmla="*/ 536295 w 827721"/>
                  <a:gd name="csY116" fmla="*/ 425432 h 780064"/>
                  <a:gd name="csX117" fmla="*/ 588991 w 827721"/>
                  <a:gd name="csY117" fmla="*/ 425432 h 780064"/>
                  <a:gd name="csX118" fmla="*/ 588991 w 827721"/>
                  <a:gd name="csY118" fmla="*/ 478128 h 780064"/>
                  <a:gd name="csX119" fmla="*/ 536295 w 827721"/>
                  <a:gd name="csY119" fmla="*/ 478128 h 780064"/>
                  <a:gd name="csX120" fmla="*/ 49888 w 827721"/>
                  <a:gd name="csY120" fmla="*/ 361847 h 780064"/>
                  <a:gd name="csX121" fmla="*/ 110120 w 827721"/>
                  <a:gd name="csY121" fmla="*/ 361847 h 780064"/>
                  <a:gd name="csX122" fmla="*/ 110120 w 827721"/>
                  <a:gd name="csY122" fmla="*/ 422079 h 780064"/>
                  <a:gd name="csX123" fmla="*/ 49888 w 827721"/>
                  <a:gd name="csY123" fmla="*/ 422079 h 780064"/>
                  <a:gd name="csX124" fmla="*/ 510697 w 827721"/>
                  <a:gd name="csY124" fmla="*/ 354546 h 780064"/>
                  <a:gd name="csX125" fmla="*/ 563392 w 827721"/>
                  <a:gd name="csY125" fmla="*/ 354546 h 780064"/>
                  <a:gd name="csX126" fmla="*/ 563392 w 827721"/>
                  <a:gd name="csY126" fmla="*/ 407241 h 780064"/>
                  <a:gd name="csX127" fmla="*/ 510697 w 827721"/>
                  <a:gd name="csY127" fmla="*/ 407241 h 780064"/>
                  <a:gd name="csX128" fmla="*/ 229943 w 827721"/>
                  <a:gd name="csY128" fmla="*/ 314583 h 780064"/>
                  <a:gd name="csX129" fmla="*/ 290175 w 827721"/>
                  <a:gd name="csY129" fmla="*/ 314583 h 780064"/>
                  <a:gd name="csX130" fmla="*/ 290175 w 827721"/>
                  <a:gd name="csY130" fmla="*/ 374815 h 780064"/>
                  <a:gd name="csX131" fmla="*/ 229943 w 827721"/>
                  <a:gd name="csY131" fmla="*/ 374815 h 780064"/>
                  <a:gd name="csX132" fmla="*/ 668223 w 827721"/>
                  <a:gd name="csY132" fmla="*/ 313195 h 780064"/>
                  <a:gd name="csX133" fmla="*/ 720919 w 827721"/>
                  <a:gd name="csY133" fmla="*/ 313195 h 780064"/>
                  <a:gd name="csX134" fmla="*/ 720919 w 827721"/>
                  <a:gd name="csY134" fmla="*/ 365891 h 780064"/>
                  <a:gd name="csX135" fmla="*/ 668223 w 827721"/>
                  <a:gd name="csY135" fmla="*/ 365891 h 780064"/>
                  <a:gd name="csX136" fmla="*/ 317720 w 827721"/>
                  <a:gd name="csY136" fmla="*/ 271821 h 780064"/>
                  <a:gd name="csX137" fmla="*/ 377952 w 827721"/>
                  <a:gd name="csY137" fmla="*/ 271821 h 780064"/>
                  <a:gd name="csX138" fmla="*/ 377952 w 827721"/>
                  <a:gd name="csY138" fmla="*/ 332053 h 780064"/>
                  <a:gd name="csX139" fmla="*/ 343665 w 827721"/>
                  <a:gd name="csY139" fmla="*/ 332053 h 780064"/>
                  <a:gd name="csX140" fmla="*/ 343665 w 827721"/>
                  <a:gd name="csY140" fmla="*/ 364099 h 780064"/>
                  <a:gd name="csX141" fmla="*/ 389205 w 827721"/>
                  <a:gd name="csY141" fmla="*/ 364099 h 780064"/>
                  <a:gd name="csX142" fmla="*/ 389205 w 827721"/>
                  <a:gd name="csY142" fmla="*/ 424330 h 780064"/>
                  <a:gd name="csX143" fmla="*/ 376916 w 827721"/>
                  <a:gd name="csY143" fmla="*/ 424330 h 780064"/>
                  <a:gd name="csX144" fmla="*/ 376916 w 827721"/>
                  <a:gd name="csY144" fmla="*/ 451128 h 780064"/>
                  <a:gd name="csX145" fmla="*/ 404953 w 827721"/>
                  <a:gd name="csY145" fmla="*/ 451128 h 780064"/>
                  <a:gd name="csX146" fmla="*/ 404953 w 827721"/>
                  <a:gd name="csY146" fmla="*/ 411286 h 780064"/>
                  <a:gd name="csX147" fmla="*/ 433903 w 827721"/>
                  <a:gd name="csY147" fmla="*/ 411286 h 780064"/>
                  <a:gd name="csX148" fmla="*/ 433903 w 827721"/>
                  <a:gd name="csY148" fmla="*/ 391957 h 780064"/>
                  <a:gd name="csX149" fmla="*/ 463900 w 827721"/>
                  <a:gd name="csY149" fmla="*/ 391957 h 780064"/>
                  <a:gd name="csX150" fmla="*/ 463900 w 827721"/>
                  <a:gd name="csY150" fmla="*/ 363921 h 780064"/>
                  <a:gd name="csX151" fmla="*/ 424058 w 827721"/>
                  <a:gd name="csY151" fmla="*/ 363921 h 780064"/>
                  <a:gd name="csX152" fmla="*/ 424058 w 827721"/>
                  <a:gd name="csY152" fmla="*/ 311226 h 780064"/>
                  <a:gd name="csX153" fmla="*/ 476753 w 827721"/>
                  <a:gd name="csY153" fmla="*/ 311226 h 780064"/>
                  <a:gd name="csX154" fmla="*/ 476753 w 827721"/>
                  <a:gd name="csY154" fmla="*/ 355146 h 780064"/>
                  <a:gd name="csX155" fmla="*/ 501706 w 827721"/>
                  <a:gd name="csY155" fmla="*/ 355146 h 780064"/>
                  <a:gd name="csX156" fmla="*/ 501706 w 827721"/>
                  <a:gd name="csY156" fmla="*/ 392952 h 780064"/>
                  <a:gd name="csX157" fmla="*/ 486598 w 827721"/>
                  <a:gd name="csY157" fmla="*/ 392952 h 780064"/>
                  <a:gd name="csX158" fmla="*/ 486598 w 827721"/>
                  <a:gd name="csY158" fmla="*/ 444653 h 780064"/>
                  <a:gd name="csX159" fmla="*/ 457648 w 827721"/>
                  <a:gd name="csY159" fmla="*/ 444653 h 780064"/>
                  <a:gd name="csX160" fmla="*/ 457648 w 827721"/>
                  <a:gd name="csY160" fmla="*/ 463981 h 780064"/>
                  <a:gd name="csX161" fmla="*/ 413728 w 827721"/>
                  <a:gd name="csY161" fmla="*/ 463981 h 780064"/>
                  <a:gd name="csX162" fmla="*/ 413728 w 827721"/>
                  <a:gd name="csY162" fmla="*/ 488934 h 780064"/>
                  <a:gd name="csX163" fmla="*/ 375922 w 827721"/>
                  <a:gd name="csY163" fmla="*/ 488934 h 780064"/>
                  <a:gd name="csX164" fmla="*/ 375922 w 827721"/>
                  <a:gd name="csY164" fmla="*/ 473827 h 780064"/>
                  <a:gd name="csX165" fmla="*/ 324221 w 827721"/>
                  <a:gd name="csY165" fmla="*/ 473827 h 780064"/>
                  <a:gd name="csX166" fmla="*/ 324221 w 827721"/>
                  <a:gd name="csY166" fmla="*/ 421131 h 780064"/>
                  <a:gd name="csX167" fmla="*/ 328973 w 827721"/>
                  <a:gd name="csY167" fmla="*/ 421131 h 780064"/>
                  <a:gd name="csX168" fmla="*/ 328973 w 827721"/>
                  <a:gd name="csY168" fmla="*/ 374129 h 780064"/>
                  <a:gd name="csX169" fmla="*/ 300451 w 827721"/>
                  <a:gd name="csY169" fmla="*/ 374129 h 780064"/>
                  <a:gd name="csX170" fmla="*/ 300451 w 827721"/>
                  <a:gd name="csY170" fmla="*/ 330916 h 780064"/>
                  <a:gd name="csX171" fmla="*/ 317720 w 827721"/>
                  <a:gd name="csY171" fmla="*/ 330916 h 780064"/>
                  <a:gd name="csX172" fmla="*/ 587160 w 827721"/>
                  <a:gd name="csY172" fmla="*/ 253641 h 780064"/>
                  <a:gd name="csX173" fmla="*/ 587160 w 827721"/>
                  <a:gd name="csY173" fmla="*/ 288038 h 780064"/>
                  <a:gd name="csX174" fmla="*/ 638589 w 827721"/>
                  <a:gd name="csY174" fmla="*/ 288038 h 780064"/>
                  <a:gd name="csX175" fmla="*/ 638589 w 827721"/>
                  <a:gd name="csY175" fmla="*/ 269689 h 780064"/>
                  <a:gd name="csX176" fmla="*/ 672622 w 827721"/>
                  <a:gd name="csY176" fmla="*/ 269689 h 780064"/>
                  <a:gd name="csX177" fmla="*/ 672622 w 827721"/>
                  <a:gd name="csY177" fmla="*/ 253641 h 780064"/>
                  <a:gd name="csX178" fmla="*/ 548801 w 827721"/>
                  <a:gd name="csY178" fmla="*/ 217850 h 780064"/>
                  <a:gd name="csX179" fmla="*/ 548801 w 827721"/>
                  <a:gd name="csY179" fmla="*/ 250626 h 780064"/>
                  <a:gd name="csX180" fmla="*/ 571500 w 827721"/>
                  <a:gd name="csY180" fmla="*/ 250626 h 780064"/>
                  <a:gd name="csX181" fmla="*/ 571500 w 827721"/>
                  <a:gd name="csY181" fmla="*/ 217850 h 780064"/>
                  <a:gd name="csX182" fmla="*/ 357986 w 827721"/>
                  <a:gd name="csY182" fmla="*/ 214886 h 780064"/>
                  <a:gd name="csX183" fmla="*/ 410681 w 827721"/>
                  <a:gd name="csY183" fmla="*/ 214886 h 780064"/>
                  <a:gd name="csX184" fmla="*/ 410681 w 827721"/>
                  <a:gd name="csY184" fmla="*/ 267582 h 780064"/>
                  <a:gd name="csX185" fmla="*/ 357986 w 827721"/>
                  <a:gd name="csY185" fmla="*/ 267582 h 780064"/>
                  <a:gd name="csX186" fmla="*/ 253641 w 827721"/>
                  <a:gd name="csY186" fmla="*/ 153375 h 780064"/>
                  <a:gd name="csX187" fmla="*/ 253641 w 827721"/>
                  <a:gd name="csY187" fmla="*/ 233559 h 780064"/>
                  <a:gd name="csX188" fmla="*/ 255594 w 827721"/>
                  <a:gd name="csY188" fmla="*/ 233559 h 780064"/>
                  <a:gd name="csX189" fmla="*/ 255594 w 827721"/>
                  <a:gd name="csY189" fmla="*/ 181411 h 780064"/>
                  <a:gd name="csX190" fmla="*/ 285591 w 827721"/>
                  <a:gd name="csY190" fmla="*/ 181411 h 780064"/>
                  <a:gd name="csX191" fmla="*/ 285591 w 827721"/>
                  <a:gd name="csY191" fmla="*/ 153375 h 780064"/>
                  <a:gd name="csX192" fmla="*/ 332388 w 827721"/>
                  <a:gd name="csY192" fmla="*/ 144000 h 780064"/>
                  <a:gd name="csX193" fmla="*/ 385083 w 827721"/>
                  <a:gd name="csY193" fmla="*/ 144000 h 780064"/>
                  <a:gd name="csX194" fmla="*/ 385083 w 827721"/>
                  <a:gd name="csY194" fmla="*/ 196695 h 780064"/>
                  <a:gd name="csX195" fmla="*/ 332388 w 827721"/>
                  <a:gd name="csY195" fmla="*/ 196695 h 780064"/>
                  <a:gd name="csX196" fmla="*/ 489914 w 827721"/>
                  <a:gd name="csY196" fmla="*/ 102649 h 780064"/>
                  <a:gd name="csX197" fmla="*/ 542609 w 827721"/>
                  <a:gd name="csY197" fmla="*/ 102649 h 780064"/>
                  <a:gd name="csX198" fmla="*/ 542609 w 827721"/>
                  <a:gd name="csY198" fmla="*/ 155345 h 780064"/>
                  <a:gd name="csX199" fmla="*/ 489914 w 827721"/>
                  <a:gd name="csY199" fmla="*/ 155345 h 780064"/>
                  <a:gd name="csX200" fmla="*/ 646832 w 827721"/>
                  <a:gd name="csY200" fmla="*/ 76027 h 780064"/>
                  <a:gd name="csX201" fmla="*/ 749810 w 827721"/>
                  <a:gd name="csY201" fmla="*/ 76027 h 780064"/>
                  <a:gd name="csX202" fmla="*/ 749810 w 827721"/>
                  <a:gd name="csY202" fmla="*/ 179005 h 780064"/>
                  <a:gd name="csX203" fmla="*/ 646832 w 827721"/>
                  <a:gd name="csY203" fmla="*/ 179005 h 780064"/>
                  <a:gd name="csX204" fmla="*/ 75332 w 827721"/>
                  <a:gd name="csY204" fmla="*/ 76027 h 780064"/>
                  <a:gd name="csX205" fmla="*/ 178310 w 827721"/>
                  <a:gd name="csY205" fmla="*/ 76027 h 780064"/>
                  <a:gd name="csX206" fmla="*/ 178310 w 827721"/>
                  <a:gd name="csY206" fmla="*/ 179005 h 780064"/>
                  <a:gd name="csX207" fmla="*/ 75332 w 827721"/>
                  <a:gd name="csY207" fmla="*/ 179005 h 780064"/>
                  <a:gd name="csX208" fmla="*/ 606352 w 827721"/>
                  <a:gd name="csY208" fmla="*/ 35547 h 780064"/>
                  <a:gd name="csX209" fmla="*/ 606352 w 827721"/>
                  <a:gd name="csY209" fmla="*/ 219485 h 780064"/>
                  <a:gd name="csX210" fmla="*/ 790290 w 827721"/>
                  <a:gd name="csY210" fmla="*/ 219485 h 780064"/>
                  <a:gd name="csX211" fmla="*/ 790290 w 827721"/>
                  <a:gd name="csY211" fmla="*/ 35547 h 780064"/>
                  <a:gd name="csX212" fmla="*/ 34852 w 827721"/>
                  <a:gd name="csY212" fmla="*/ 35547 h 780064"/>
                  <a:gd name="csX213" fmla="*/ 34852 w 827721"/>
                  <a:gd name="csY213" fmla="*/ 219485 h 780064"/>
                  <a:gd name="csX214" fmla="*/ 218790 w 827721"/>
                  <a:gd name="csY214" fmla="*/ 219485 h 780064"/>
                  <a:gd name="csX215" fmla="*/ 218790 w 827721"/>
                  <a:gd name="csY215" fmla="*/ 35547 h 780064"/>
                  <a:gd name="csX216" fmla="*/ 571500 w 827721"/>
                  <a:gd name="csY216" fmla="*/ 0 h 780064"/>
                  <a:gd name="csX217" fmla="*/ 825141 w 827721"/>
                  <a:gd name="csY217" fmla="*/ 0 h 780064"/>
                  <a:gd name="csX218" fmla="*/ 825141 w 827721"/>
                  <a:gd name="csY218" fmla="*/ 253641 h 780064"/>
                  <a:gd name="csX219" fmla="*/ 710428 w 827721"/>
                  <a:gd name="csY219" fmla="*/ 253641 h 780064"/>
                  <a:gd name="csX220" fmla="*/ 710428 w 827721"/>
                  <a:gd name="csY220" fmla="*/ 288592 h 780064"/>
                  <a:gd name="csX221" fmla="*/ 676396 w 827721"/>
                  <a:gd name="csY221" fmla="*/ 288592 h 780064"/>
                  <a:gd name="csX222" fmla="*/ 676396 w 827721"/>
                  <a:gd name="csY222" fmla="*/ 307495 h 780064"/>
                  <a:gd name="csX223" fmla="*/ 640324 w 827721"/>
                  <a:gd name="csY223" fmla="*/ 307495 h 780064"/>
                  <a:gd name="csX224" fmla="*/ 640324 w 827721"/>
                  <a:gd name="csY224" fmla="*/ 341439 h 780064"/>
                  <a:gd name="csX225" fmla="*/ 666477 w 827721"/>
                  <a:gd name="csY225" fmla="*/ 341439 h 780064"/>
                  <a:gd name="csX226" fmla="*/ 666477 w 827721"/>
                  <a:gd name="csY226" fmla="*/ 395011 h 780064"/>
                  <a:gd name="csX227" fmla="*/ 712003 w 827721"/>
                  <a:gd name="csY227" fmla="*/ 395011 h 780064"/>
                  <a:gd name="csX228" fmla="*/ 712003 w 827721"/>
                  <a:gd name="csY228" fmla="*/ 390590 h 780064"/>
                  <a:gd name="csX229" fmla="*/ 749809 w 827721"/>
                  <a:gd name="csY229" fmla="*/ 390590 h 780064"/>
                  <a:gd name="csX230" fmla="*/ 749809 w 827721"/>
                  <a:gd name="csY230" fmla="*/ 428396 h 780064"/>
                  <a:gd name="csX231" fmla="*/ 727111 w 827721"/>
                  <a:gd name="csY231" fmla="*/ 428396 h 780064"/>
                  <a:gd name="csX232" fmla="*/ 727111 w 827721"/>
                  <a:gd name="csY232" fmla="*/ 480381 h 780064"/>
                  <a:gd name="csX233" fmla="*/ 641741 w 827721"/>
                  <a:gd name="csY233" fmla="*/ 480381 h 780064"/>
                  <a:gd name="csX234" fmla="*/ 641741 w 827721"/>
                  <a:gd name="csY234" fmla="*/ 413433 h 780064"/>
                  <a:gd name="csX235" fmla="*/ 594483 w 827721"/>
                  <a:gd name="csY235" fmla="*/ 413433 h 780064"/>
                  <a:gd name="csX236" fmla="*/ 594483 w 827721"/>
                  <a:gd name="csY236" fmla="*/ 360032 h 780064"/>
                  <a:gd name="csX237" fmla="*/ 568330 w 827721"/>
                  <a:gd name="csY237" fmla="*/ 360032 h 780064"/>
                  <a:gd name="csX238" fmla="*/ 568330 w 827721"/>
                  <a:gd name="csY238" fmla="*/ 322620 h 780064"/>
                  <a:gd name="csX239" fmla="*/ 515166 w 827721"/>
                  <a:gd name="csY239" fmla="*/ 322620 h 780064"/>
                  <a:gd name="csX240" fmla="*/ 515166 w 827721"/>
                  <a:gd name="csY240" fmla="*/ 269835 h 780064"/>
                  <a:gd name="csX241" fmla="*/ 463431 w 827721"/>
                  <a:gd name="csY241" fmla="*/ 269835 h 780064"/>
                  <a:gd name="csX242" fmla="*/ 463431 w 827721"/>
                  <a:gd name="csY242" fmla="*/ 202887 h 780064"/>
                  <a:gd name="csX243" fmla="*/ 416174 w 827721"/>
                  <a:gd name="csY243" fmla="*/ 202887 h 780064"/>
                  <a:gd name="csX244" fmla="*/ 416174 w 827721"/>
                  <a:gd name="csY244" fmla="*/ 149486 h 780064"/>
                  <a:gd name="csX245" fmla="*/ 390021 w 827721"/>
                  <a:gd name="csY245" fmla="*/ 149486 h 780064"/>
                  <a:gd name="csX246" fmla="*/ 390021 w 827721"/>
                  <a:gd name="csY246" fmla="*/ 112074 h 780064"/>
                  <a:gd name="csX247" fmla="*/ 336857 w 827721"/>
                  <a:gd name="csY247" fmla="*/ 112074 h 780064"/>
                  <a:gd name="csX248" fmla="*/ 336857 w 827721"/>
                  <a:gd name="csY248" fmla="*/ 40080 h 780064"/>
                  <a:gd name="csX249" fmla="*/ 408850 w 827721"/>
                  <a:gd name="csY249" fmla="*/ 40080 h 780064"/>
                  <a:gd name="csX250" fmla="*/ 408850 w 827721"/>
                  <a:gd name="csY250" fmla="*/ 77492 h 780064"/>
                  <a:gd name="csX251" fmla="*/ 460280 w 827721"/>
                  <a:gd name="csY251" fmla="*/ 77492 h 780064"/>
                  <a:gd name="csX252" fmla="*/ 460280 w 827721"/>
                  <a:gd name="csY252" fmla="*/ 59143 h 780064"/>
                  <a:gd name="csX253" fmla="*/ 494312 w 827721"/>
                  <a:gd name="csY253" fmla="*/ 59143 h 780064"/>
                  <a:gd name="csX254" fmla="*/ 494312 w 827721"/>
                  <a:gd name="csY254" fmla="*/ 40240 h 780064"/>
                  <a:gd name="csX255" fmla="*/ 532118 w 827721"/>
                  <a:gd name="csY255" fmla="*/ 40240 h 780064"/>
                  <a:gd name="csX256" fmla="*/ 532118 w 827721"/>
                  <a:gd name="csY256" fmla="*/ 78046 h 780064"/>
                  <a:gd name="csX257" fmla="*/ 498086 w 827721"/>
                  <a:gd name="csY257" fmla="*/ 78046 h 780064"/>
                  <a:gd name="csX258" fmla="*/ 498086 w 827721"/>
                  <a:gd name="csY258" fmla="*/ 96949 h 780064"/>
                  <a:gd name="csX259" fmla="*/ 462015 w 827721"/>
                  <a:gd name="csY259" fmla="*/ 96949 h 780064"/>
                  <a:gd name="csX260" fmla="*/ 462015 w 827721"/>
                  <a:gd name="csY260" fmla="*/ 130893 h 780064"/>
                  <a:gd name="csX261" fmla="*/ 488167 w 827721"/>
                  <a:gd name="csY261" fmla="*/ 130893 h 780064"/>
                  <a:gd name="csX262" fmla="*/ 488167 w 827721"/>
                  <a:gd name="csY262" fmla="*/ 184465 h 780064"/>
                  <a:gd name="csX263" fmla="*/ 533694 w 827721"/>
                  <a:gd name="csY263" fmla="*/ 184465 h 780064"/>
                  <a:gd name="csX264" fmla="*/ 533694 w 827721"/>
                  <a:gd name="csY264" fmla="*/ 180044 h 780064"/>
                  <a:gd name="csX265" fmla="*/ 571500 w 827721"/>
                  <a:gd name="csY265" fmla="*/ 180044 h 780064"/>
                  <a:gd name="csX266" fmla="*/ 0 w 827721"/>
                  <a:gd name="csY266" fmla="*/ 0 h 780064"/>
                  <a:gd name="csX267" fmla="*/ 253641 w 827721"/>
                  <a:gd name="csY267" fmla="*/ 0 h 780064"/>
                  <a:gd name="csX268" fmla="*/ 253641 w 827721"/>
                  <a:gd name="csY268" fmla="*/ 100680 h 780064"/>
                  <a:gd name="csX269" fmla="*/ 298444 w 827721"/>
                  <a:gd name="csY269" fmla="*/ 100680 h 780064"/>
                  <a:gd name="csX270" fmla="*/ 298444 w 827721"/>
                  <a:gd name="csY270" fmla="*/ 144600 h 780064"/>
                  <a:gd name="csX271" fmla="*/ 323397 w 827721"/>
                  <a:gd name="csY271" fmla="*/ 144600 h 780064"/>
                  <a:gd name="csX272" fmla="*/ 323397 w 827721"/>
                  <a:gd name="csY272" fmla="*/ 182406 h 780064"/>
                  <a:gd name="csX273" fmla="*/ 308289 w 827721"/>
                  <a:gd name="csY273" fmla="*/ 182406 h 780064"/>
                  <a:gd name="csX274" fmla="*/ 308289 w 827721"/>
                  <a:gd name="csY274" fmla="*/ 234107 h 780064"/>
                  <a:gd name="csX275" fmla="*/ 260916 w 827721"/>
                  <a:gd name="csY275" fmla="*/ 234107 h 780064"/>
                  <a:gd name="csX276" fmla="*/ 260916 w 827721"/>
                  <a:gd name="csY276" fmla="*/ 293790 h 780064"/>
                  <a:gd name="csX277" fmla="*/ 200684 w 827721"/>
                  <a:gd name="csY277" fmla="*/ 293790 h 780064"/>
                  <a:gd name="csX278" fmla="*/ 200684 w 827721"/>
                  <a:gd name="csY278" fmla="*/ 253641 h 780064"/>
                  <a:gd name="csX279" fmla="*/ 140390 w 827721"/>
                  <a:gd name="csY279" fmla="*/ 253641 h 780064"/>
                  <a:gd name="csX280" fmla="*/ 140390 w 827721"/>
                  <a:gd name="csY280" fmla="*/ 307506 h 780064"/>
                  <a:gd name="csX281" fmla="*/ 194406 w 827721"/>
                  <a:gd name="csY281" fmla="*/ 307506 h 780064"/>
                  <a:gd name="csX282" fmla="*/ 194406 w 827721"/>
                  <a:gd name="csY282" fmla="*/ 368544 h 780064"/>
                  <a:gd name="csX283" fmla="*/ 224299 w 827721"/>
                  <a:gd name="csY283" fmla="*/ 368544 h 780064"/>
                  <a:gd name="csX284" fmla="*/ 224299 w 827721"/>
                  <a:gd name="csY284" fmla="*/ 411307 h 780064"/>
                  <a:gd name="csX285" fmla="*/ 285067 w 827721"/>
                  <a:gd name="csY285" fmla="*/ 411307 h 780064"/>
                  <a:gd name="csX286" fmla="*/ 285067 w 827721"/>
                  <a:gd name="csY286" fmla="*/ 493597 h 780064"/>
                  <a:gd name="csX287" fmla="*/ 202777 w 827721"/>
                  <a:gd name="csY287" fmla="*/ 493597 h 780064"/>
                  <a:gd name="csX288" fmla="*/ 202777 w 827721"/>
                  <a:gd name="csY288" fmla="*/ 450834 h 780064"/>
                  <a:gd name="csX289" fmla="*/ 143992 w 827721"/>
                  <a:gd name="csY289" fmla="*/ 450834 h 780064"/>
                  <a:gd name="csX290" fmla="*/ 143992 w 827721"/>
                  <a:gd name="csY290" fmla="*/ 471808 h 780064"/>
                  <a:gd name="csX291" fmla="*/ 105093 w 827721"/>
                  <a:gd name="csY291" fmla="*/ 471808 h 780064"/>
                  <a:gd name="csX292" fmla="*/ 105093 w 827721"/>
                  <a:gd name="csY292" fmla="*/ 493415 h 780064"/>
                  <a:gd name="csX293" fmla="*/ 61879 w 827721"/>
                  <a:gd name="csY293" fmla="*/ 493415 h 780064"/>
                  <a:gd name="csX294" fmla="*/ 61879 w 827721"/>
                  <a:gd name="csY294" fmla="*/ 450201 h 780064"/>
                  <a:gd name="csX295" fmla="*/ 100779 w 827721"/>
                  <a:gd name="csY295" fmla="*/ 450201 h 780064"/>
                  <a:gd name="csX296" fmla="*/ 100779 w 827721"/>
                  <a:gd name="csY296" fmla="*/ 428595 h 780064"/>
                  <a:gd name="csX297" fmla="*/ 142009 w 827721"/>
                  <a:gd name="csY297" fmla="*/ 428595 h 780064"/>
                  <a:gd name="csX298" fmla="*/ 142009 w 827721"/>
                  <a:gd name="csY298" fmla="*/ 389796 h 780064"/>
                  <a:gd name="csX299" fmla="*/ 112116 w 827721"/>
                  <a:gd name="csY299" fmla="*/ 389796 h 780064"/>
                  <a:gd name="csX300" fmla="*/ 112116 w 827721"/>
                  <a:gd name="csY300" fmla="*/ 328562 h 780064"/>
                  <a:gd name="csX301" fmla="*/ 60079 w 827721"/>
                  <a:gd name="csY301" fmla="*/ 328562 h 780064"/>
                  <a:gd name="csX302" fmla="*/ 60079 w 827721"/>
                  <a:gd name="csY302" fmla="*/ 333616 h 780064"/>
                  <a:gd name="csX303" fmla="*/ 16866 w 827721"/>
                  <a:gd name="csY303" fmla="*/ 333616 h 780064"/>
                  <a:gd name="csX304" fmla="*/ 16866 w 827721"/>
                  <a:gd name="csY304" fmla="*/ 290403 h 780064"/>
                  <a:gd name="csX305" fmla="*/ 42811 w 827721"/>
                  <a:gd name="csY305" fmla="*/ 290403 h 780064"/>
                  <a:gd name="csX306" fmla="*/ 42811 w 827721"/>
                  <a:gd name="csY306" fmla="*/ 253641 h 780064"/>
                  <a:gd name="csX307" fmla="*/ 0 w 827721"/>
                  <a:gd name="csY307" fmla="*/ 253641 h 7800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  <a:cxn ang="0">
                    <a:pos x="csX265" y="csY265"/>
                  </a:cxn>
                  <a:cxn ang="0">
                    <a:pos x="csX266" y="csY266"/>
                  </a:cxn>
                  <a:cxn ang="0">
                    <a:pos x="csX267" y="csY267"/>
                  </a:cxn>
                  <a:cxn ang="0">
                    <a:pos x="csX268" y="csY268"/>
                  </a:cxn>
                  <a:cxn ang="0">
                    <a:pos x="csX269" y="csY269"/>
                  </a:cxn>
                  <a:cxn ang="0">
                    <a:pos x="csX270" y="csY270"/>
                  </a:cxn>
                  <a:cxn ang="0">
                    <a:pos x="csX271" y="csY271"/>
                  </a:cxn>
                  <a:cxn ang="0">
                    <a:pos x="csX272" y="csY272"/>
                  </a:cxn>
                  <a:cxn ang="0">
                    <a:pos x="csX273" y="csY273"/>
                  </a:cxn>
                  <a:cxn ang="0">
                    <a:pos x="csX274" y="csY274"/>
                  </a:cxn>
                  <a:cxn ang="0">
                    <a:pos x="csX275" y="csY275"/>
                  </a:cxn>
                  <a:cxn ang="0">
                    <a:pos x="csX276" y="csY276"/>
                  </a:cxn>
                  <a:cxn ang="0">
                    <a:pos x="csX277" y="csY277"/>
                  </a:cxn>
                  <a:cxn ang="0">
                    <a:pos x="csX278" y="csY278"/>
                  </a:cxn>
                  <a:cxn ang="0">
                    <a:pos x="csX279" y="csY279"/>
                  </a:cxn>
                  <a:cxn ang="0">
                    <a:pos x="csX280" y="csY280"/>
                  </a:cxn>
                  <a:cxn ang="0">
                    <a:pos x="csX281" y="csY281"/>
                  </a:cxn>
                  <a:cxn ang="0">
                    <a:pos x="csX282" y="csY282"/>
                  </a:cxn>
                  <a:cxn ang="0">
                    <a:pos x="csX283" y="csY283"/>
                  </a:cxn>
                  <a:cxn ang="0">
                    <a:pos x="csX284" y="csY284"/>
                  </a:cxn>
                  <a:cxn ang="0">
                    <a:pos x="csX285" y="csY285"/>
                  </a:cxn>
                  <a:cxn ang="0">
                    <a:pos x="csX286" y="csY286"/>
                  </a:cxn>
                  <a:cxn ang="0">
                    <a:pos x="csX287" y="csY287"/>
                  </a:cxn>
                  <a:cxn ang="0">
                    <a:pos x="csX288" y="csY288"/>
                  </a:cxn>
                  <a:cxn ang="0">
                    <a:pos x="csX289" y="csY289"/>
                  </a:cxn>
                  <a:cxn ang="0">
                    <a:pos x="csX290" y="csY290"/>
                  </a:cxn>
                  <a:cxn ang="0">
                    <a:pos x="csX291" y="csY291"/>
                  </a:cxn>
                  <a:cxn ang="0">
                    <a:pos x="csX292" y="csY292"/>
                  </a:cxn>
                  <a:cxn ang="0">
                    <a:pos x="csX293" y="csY293"/>
                  </a:cxn>
                  <a:cxn ang="0">
                    <a:pos x="csX294" y="csY294"/>
                  </a:cxn>
                  <a:cxn ang="0">
                    <a:pos x="csX295" y="csY295"/>
                  </a:cxn>
                  <a:cxn ang="0">
                    <a:pos x="csX296" y="csY296"/>
                  </a:cxn>
                  <a:cxn ang="0">
                    <a:pos x="csX297" y="csY297"/>
                  </a:cxn>
                  <a:cxn ang="0">
                    <a:pos x="csX298" y="csY298"/>
                  </a:cxn>
                  <a:cxn ang="0">
                    <a:pos x="csX299" y="csY299"/>
                  </a:cxn>
                  <a:cxn ang="0">
                    <a:pos x="csX300" y="csY300"/>
                  </a:cxn>
                  <a:cxn ang="0">
                    <a:pos x="csX301" y="csY301"/>
                  </a:cxn>
                  <a:cxn ang="0">
                    <a:pos x="csX302" y="csY302"/>
                  </a:cxn>
                  <a:cxn ang="0">
                    <a:pos x="csX303" y="csY303"/>
                  </a:cxn>
                  <a:cxn ang="0">
                    <a:pos x="csX304" y="csY304"/>
                  </a:cxn>
                  <a:cxn ang="0">
                    <a:pos x="csX305" y="csY305"/>
                  </a:cxn>
                  <a:cxn ang="0">
                    <a:pos x="csX306" y="csY306"/>
                  </a:cxn>
                  <a:cxn ang="0">
                    <a:pos x="csX307" y="csY307"/>
                  </a:cxn>
                </a:cxnLst>
                <a:rect l="l" t="t" r="r" b="b"/>
                <a:pathLst>
                  <a:path w="827721" h="780064">
                    <a:moveTo>
                      <a:pt x="661472" y="737279"/>
                    </a:moveTo>
                    <a:lnTo>
                      <a:pt x="702502" y="737279"/>
                    </a:lnTo>
                    <a:lnTo>
                      <a:pt x="702502" y="778310"/>
                    </a:lnTo>
                    <a:lnTo>
                      <a:pt x="661472" y="778310"/>
                    </a:lnTo>
                    <a:close/>
                    <a:moveTo>
                      <a:pt x="641541" y="682084"/>
                    </a:moveTo>
                    <a:lnTo>
                      <a:pt x="682571" y="682084"/>
                    </a:lnTo>
                    <a:lnTo>
                      <a:pt x="682571" y="723115"/>
                    </a:lnTo>
                    <a:lnTo>
                      <a:pt x="641541" y="723115"/>
                    </a:lnTo>
                    <a:close/>
                    <a:moveTo>
                      <a:pt x="402983" y="655451"/>
                    </a:moveTo>
                    <a:lnTo>
                      <a:pt x="455678" y="655451"/>
                    </a:lnTo>
                    <a:lnTo>
                      <a:pt x="455678" y="708147"/>
                    </a:lnTo>
                    <a:lnTo>
                      <a:pt x="402983" y="708147"/>
                    </a:lnTo>
                    <a:close/>
                    <a:moveTo>
                      <a:pt x="764196" y="649888"/>
                    </a:moveTo>
                    <a:lnTo>
                      <a:pt x="805226" y="649888"/>
                    </a:lnTo>
                    <a:lnTo>
                      <a:pt x="805226" y="690918"/>
                    </a:lnTo>
                    <a:lnTo>
                      <a:pt x="764196" y="690918"/>
                    </a:lnTo>
                    <a:close/>
                    <a:moveTo>
                      <a:pt x="574080" y="648354"/>
                    </a:moveTo>
                    <a:lnTo>
                      <a:pt x="615111" y="648354"/>
                    </a:lnTo>
                    <a:lnTo>
                      <a:pt x="615111" y="682552"/>
                    </a:lnTo>
                    <a:lnTo>
                      <a:pt x="634540" y="682552"/>
                    </a:lnTo>
                    <a:lnTo>
                      <a:pt x="634540" y="711989"/>
                    </a:lnTo>
                    <a:lnTo>
                      <a:pt x="622777" y="711989"/>
                    </a:lnTo>
                    <a:lnTo>
                      <a:pt x="622777" y="752245"/>
                    </a:lnTo>
                    <a:lnTo>
                      <a:pt x="581746" y="752245"/>
                    </a:lnTo>
                    <a:lnTo>
                      <a:pt x="581746" y="711215"/>
                    </a:lnTo>
                    <a:lnTo>
                      <a:pt x="605103" y="711215"/>
                    </a:lnTo>
                    <a:lnTo>
                      <a:pt x="605103" y="689385"/>
                    </a:lnTo>
                    <a:lnTo>
                      <a:pt x="574080" y="689385"/>
                    </a:lnTo>
                    <a:close/>
                    <a:moveTo>
                      <a:pt x="75332" y="599902"/>
                    </a:moveTo>
                    <a:lnTo>
                      <a:pt x="178310" y="599902"/>
                    </a:lnTo>
                    <a:lnTo>
                      <a:pt x="178310" y="702880"/>
                    </a:lnTo>
                    <a:lnTo>
                      <a:pt x="75332" y="702880"/>
                    </a:lnTo>
                    <a:close/>
                    <a:moveTo>
                      <a:pt x="34852" y="559422"/>
                    </a:moveTo>
                    <a:lnTo>
                      <a:pt x="34852" y="743360"/>
                    </a:lnTo>
                    <a:lnTo>
                      <a:pt x="218790" y="743360"/>
                    </a:lnTo>
                    <a:lnTo>
                      <a:pt x="218790" y="559422"/>
                    </a:lnTo>
                    <a:close/>
                    <a:moveTo>
                      <a:pt x="608680" y="524503"/>
                    </a:moveTo>
                    <a:lnTo>
                      <a:pt x="656248" y="524503"/>
                    </a:lnTo>
                    <a:lnTo>
                      <a:pt x="656248" y="572072"/>
                    </a:lnTo>
                    <a:lnTo>
                      <a:pt x="608680" y="572072"/>
                    </a:lnTo>
                    <a:close/>
                    <a:moveTo>
                      <a:pt x="0" y="523875"/>
                    </a:moveTo>
                    <a:lnTo>
                      <a:pt x="253641" y="523875"/>
                    </a:lnTo>
                    <a:lnTo>
                      <a:pt x="253641" y="777516"/>
                    </a:lnTo>
                    <a:lnTo>
                      <a:pt x="0" y="777516"/>
                    </a:lnTo>
                    <a:close/>
                    <a:moveTo>
                      <a:pt x="290746" y="523523"/>
                    </a:moveTo>
                    <a:lnTo>
                      <a:pt x="343441" y="523523"/>
                    </a:lnTo>
                    <a:lnTo>
                      <a:pt x="343441" y="576218"/>
                    </a:lnTo>
                    <a:lnTo>
                      <a:pt x="290746" y="576218"/>
                    </a:lnTo>
                    <a:close/>
                    <a:moveTo>
                      <a:pt x="589981" y="505804"/>
                    </a:moveTo>
                    <a:lnTo>
                      <a:pt x="589981" y="590771"/>
                    </a:lnTo>
                    <a:lnTo>
                      <a:pt x="674947" y="590771"/>
                    </a:lnTo>
                    <a:lnTo>
                      <a:pt x="674947" y="505804"/>
                    </a:lnTo>
                    <a:close/>
                    <a:moveTo>
                      <a:pt x="446254" y="502394"/>
                    </a:moveTo>
                    <a:lnTo>
                      <a:pt x="518248" y="502394"/>
                    </a:lnTo>
                    <a:lnTo>
                      <a:pt x="518248" y="574388"/>
                    </a:lnTo>
                    <a:lnTo>
                      <a:pt x="480835" y="574388"/>
                    </a:lnTo>
                    <a:lnTo>
                      <a:pt x="480835" y="625817"/>
                    </a:lnTo>
                    <a:lnTo>
                      <a:pt x="499185" y="625817"/>
                    </a:lnTo>
                    <a:lnTo>
                      <a:pt x="499185" y="659849"/>
                    </a:lnTo>
                    <a:lnTo>
                      <a:pt x="518088" y="659849"/>
                    </a:lnTo>
                    <a:lnTo>
                      <a:pt x="518088" y="697656"/>
                    </a:lnTo>
                    <a:lnTo>
                      <a:pt x="480282" y="697656"/>
                    </a:lnTo>
                    <a:lnTo>
                      <a:pt x="480282" y="663623"/>
                    </a:lnTo>
                    <a:lnTo>
                      <a:pt x="461379" y="663623"/>
                    </a:lnTo>
                    <a:lnTo>
                      <a:pt x="461379" y="627552"/>
                    </a:lnTo>
                    <a:lnTo>
                      <a:pt x="427434" y="627552"/>
                    </a:lnTo>
                    <a:lnTo>
                      <a:pt x="427434" y="653705"/>
                    </a:lnTo>
                    <a:lnTo>
                      <a:pt x="373863" y="653705"/>
                    </a:lnTo>
                    <a:lnTo>
                      <a:pt x="373863" y="699231"/>
                    </a:lnTo>
                    <a:lnTo>
                      <a:pt x="378284" y="699231"/>
                    </a:lnTo>
                    <a:lnTo>
                      <a:pt x="378284" y="737037"/>
                    </a:lnTo>
                    <a:lnTo>
                      <a:pt x="340478" y="737037"/>
                    </a:lnTo>
                    <a:lnTo>
                      <a:pt x="340478" y="714338"/>
                    </a:lnTo>
                    <a:lnTo>
                      <a:pt x="288493" y="714338"/>
                    </a:lnTo>
                    <a:lnTo>
                      <a:pt x="288493" y="628969"/>
                    </a:lnTo>
                    <a:lnTo>
                      <a:pt x="355441" y="628969"/>
                    </a:lnTo>
                    <a:lnTo>
                      <a:pt x="355441" y="581711"/>
                    </a:lnTo>
                    <a:lnTo>
                      <a:pt x="408841" y="581711"/>
                    </a:lnTo>
                    <a:lnTo>
                      <a:pt x="408841" y="555558"/>
                    </a:lnTo>
                    <a:lnTo>
                      <a:pt x="446254" y="555558"/>
                    </a:lnTo>
                    <a:close/>
                    <a:moveTo>
                      <a:pt x="361633" y="497925"/>
                    </a:moveTo>
                    <a:lnTo>
                      <a:pt x="414328" y="497925"/>
                    </a:lnTo>
                    <a:lnTo>
                      <a:pt x="414328" y="550621"/>
                    </a:lnTo>
                    <a:lnTo>
                      <a:pt x="361633" y="550621"/>
                    </a:lnTo>
                    <a:close/>
                    <a:moveTo>
                      <a:pt x="573881" y="489384"/>
                    </a:moveTo>
                    <a:lnTo>
                      <a:pt x="691046" y="489384"/>
                    </a:lnTo>
                    <a:lnTo>
                      <a:pt x="691046" y="601169"/>
                    </a:lnTo>
                    <a:lnTo>
                      <a:pt x="701077" y="601169"/>
                    </a:lnTo>
                    <a:lnTo>
                      <a:pt x="701077" y="630300"/>
                    </a:lnTo>
                    <a:lnTo>
                      <a:pt x="741122" y="630300"/>
                    </a:lnTo>
                    <a:lnTo>
                      <a:pt x="741122" y="616012"/>
                    </a:lnTo>
                    <a:lnTo>
                      <a:pt x="767620" y="616012"/>
                    </a:lnTo>
                    <a:lnTo>
                      <a:pt x="767620" y="601293"/>
                    </a:lnTo>
                    <a:lnTo>
                      <a:pt x="797057" y="601293"/>
                    </a:lnTo>
                    <a:lnTo>
                      <a:pt x="797057" y="630730"/>
                    </a:lnTo>
                    <a:lnTo>
                      <a:pt x="770559" y="630730"/>
                    </a:lnTo>
                    <a:lnTo>
                      <a:pt x="770559" y="645449"/>
                    </a:lnTo>
                    <a:lnTo>
                      <a:pt x="742472" y="645449"/>
                    </a:lnTo>
                    <a:lnTo>
                      <a:pt x="742472" y="671879"/>
                    </a:lnTo>
                    <a:lnTo>
                      <a:pt x="762836" y="671879"/>
                    </a:lnTo>
                    <a:lnTo>
                      <a:pt x="762836" y="713592"/>
                    </a:lnTo>
                    <a:lnTo>
                      <a:pt x="798284" y="713592"/>
                    </a:lnTo>
                    <a:lnTo>
                      <a:pt x="798284" y="710150"/>
                    </a:lnTo>
                    <a:lnTo>
                      <a:pt x="827721" y="710150"/>
                    </a:lnTo>
                    <a:lnTo>
                      <a:pt x="827721" y="739587"/>
                    </a:lnTo>
                    <a:lnTo>
                      <a:pt x="810047" y="739587"/>
                    </a:lnTo>
                    <a:lnTo>
                      <a:pt x="810047" y="780064"/>
                    </a:lnTo>
                    <a:lnTo>
                      <a:pt x="743575" y="780064"/>
                    </a:lnTo>
                    <a:lnTo>
                      <a:pt x="743575" y="727936"/>
                    </a:lnTo>
                    <a:lnTo>
                      <a:pt x="706779" y="727936"/>
                    </a:lnTo>
                    <a:lnTo>
                      <a:pt x="706779" y="686356"/>
                    </a:lnTo>
                    <a:lnTo>
                      <a:pt x="686416" y="686356"/>
                    </a:lnTo>
                    <a:lnTo>
                      <a:pt x="686416" y="657226"/>
                    </a:lnTo>
                    <a:lnTo>
                      <a:pt x="645020" y="657226"/>
                    </a:lnTo>
                    <a:lnTo>
                      <a:pt x="645020" y="606549"/>
                    </a:lnTo>
                    <a:lnTo>
                      <a:pt x="573881" y="606549"/>
                    </a:lnTo>
                    <a:close/>
                    <a:moveTo>
                      <a:pt x="536295" y="425432"/>
                    </a:moveTo>
                    <a:lnTo>
                      <a:pt x="588991" y="425432"/>
                    </a:lnTo>
                    <a:lnTo>
                      <a:pt x="588991" y="478128"/>
                    </a:lnTo>
                    <a:lnTo>
                      <a:pt x="536295" y="478128"/>
                    </a:lnTo>
                    <a:close/>
                    <a:moveTo>
                      <a:pt x="49888" y="361847"/>
                    </a:moveTo>
                    <a:lnTo>
                      <a:pt x="110120" y="361847"/>
                    </a:lnTo>
                    <a:lnTo>
                      <a:pt x="110120" y="422079"/>
                    </a:lnTo>
                    <a:lnTo>
                      <a:pt x="49888" y="422079"/>
                    </a:lnTo>
                    <a:close/>
                    <a:moveTo>
                      <a:pt x="510697" y="354546"/>
                    </a:moveTo>
                    <a:lnTo>
                      <a:pt x="563392" y="354546"/>
                    </a:lnTo>
                    <a:lnTo>
                      <a:pt x="563392" y="407241"/>
                    </a:lnTo>
                    <a:lnTo>
                      <a:pt x="510697" y="407241"/>
                    </a:lnTo>
                    <a:close/>
                    <a:moveTo>
                      <a:pt x="229943" y="314583"/>
                    </a:moveTo>
                    <a:lnTo>
                      <a:pt x="290175" y="314583"/>
                    </a:lnTo>
                    <a:lnTo>
                      <a:pt x="290175" y="374815"/>
                    </a:lnTo>
                    <a:lnTo>
                      <a:pt x="229943" y="374815"/>
                    </a:lnTo>
                    <a:close/>
                    <a:moveTo>
                      <a:pt x="668223" y="313195"/>
                    </a:moveTo>
                    <a:lnTo>
                      <a:pt x="720919" y="313195"/>
                    </a:lnTo>
                    <a:lnTo>
                      <a:pt x="720919" y="365891"/>
                    </a:lnTo>
                    <a:lnTo>
                      <a:pt x="668223" y="365891"/>
                    </a:lnTo>
                    <a:close/>
                    <a:moveTo>
                      <a:pt x="317720" y="271821"/>
                    </a:moveTo>
                    <a:lnTo>
                      <a:pt x="377952" y="271821"/>
                    </a:lnTo>
                    <a:lnTo>
                      <a:pt x="377952" y="332053"/>
                    </a:lnTo>
                    <a:lnTo>
                      <a:pt x="343665" y="332053"/>
                    </a:lnTo>
                    <a:lnTo>
                      <a:pt x="343665" y="364099"/>
                    </a:lnTo>
                    <a:lnTo>
                      <a:pt x="389205" y="364099"/>
                    </a:lnTo>
                    <a:lnTo>
                      <a:pt x="389205" y="424330"/>
                    </a:lnTo>
                    <a:lnTo>
                      <a:pt x="376916" y="424330"/>
                    </a:lnTo>
                    <a:lnTo>
                      <a:pt x="376916" y="451128"/>
                    </a:lnTo>
                    <a:lnTo>
                      <a:pt x="404953" y="451128"/>
                    </a:lnTo>
                    <a:lnTo>
                      <a:pt x="404953" y="411286"/>
                    </a:lnTo>
                    <a:lnTo>
                      <a:pt x="433903" y="411286"/>
                    </a:lnTo>
                    <a:lnTo>
                      <a:pt x="433903" y="391957"/>
                    </a:lnTo>
                    <a:lnTo>
                      <a:pt x="463900" y="391957"/>
                    </a:lnTo>
                    <a:lnTo>
                      <a:pt x="463900" y="363921"/>
                    </a:lnTo>
                    <a:lnTo>
                      <a:pt x="424058" y="363921"/>
                    </a:lnTo>
                    <a:lnTo>
                      <a:pt x="424058" y="311226"/>
                    </a:lnTo>
                    <a:lnTo>
                      <a:pt x="476753" y="311226"/>
                    </a:lnTo>
                    <a:lnTo>
                      <a:pt x="476753" y="355146"/>
                    </a:lnTo>
                    <a:lnTo>
                      <a:pt x="501706" y="355146"/>
                    </a:lnTo>
                    <a:lnTo>
                      <a:pt x="501706" y="392952"/>
                    </a:lnTo>
                    <a:lnTo>
                      <a:pt x="486598" y="392952"/>
                    </a:lnTo>
                    <a:lnTo>
                      <a:pt x="486598" y="444653"/>
                    </a:lnTo>
                    <a:lnTo>
                      <a:pt x="457648" y="444653"/>
                    </a:lnTo>
                    <a:lnTo>
                      <a:pt x="457648" y="463981"/>
                    </a:lnTo>
                    <a:lnTo>
                      <a:pt x="413728" y="463981"/>
                    </a:lnTo>
                    <a:lnTo>
                      <a:pt x="413728" y="488934"/>
                    </a:lnTo>
                    <a:lnTo>
                      <a:pt x="375922" y="488934"/>
                    </a:lnTo>
                    <a:lnTo>
                      <a:pt x="375922" y="473827"/>
                    </a:lnTo>
                    <a:lnTo>
                      <a:pt x="324221" y="473827"/>
                    </a:lnTo>
                    <a:lnTo>
                      <a:pt x="324221" y="421131"/>
                    </a:lnTo>
                    <a:lnTo>
                      <a:pt x="328973" y="421131"/>
                    </a:lnTo>
                    <a:lnTo>
                      <a:pt x="328973" y="374129"/>
                    </a:lnTo>
                    <a:lnTo>
                      <a:pt x="300451" y="374129"/>
                    </a:lnTo>
                    <a:lnTo>
                      <a:pt x="300451" y="330916"/>
                    </a:lnTo>
                    <a:lnTo>
                      <a:pt x="317720" y="330916"/>
                    </a:lnTo>
                    <a:close/>
                    <a:moveTo>
                      <a:pt x="587160" y="253641"/>
                    </a:moveTo>
                    <a:lnTo>
                      <a:pt x="587160" y="288038"/>
                    </a:lnTo>
                    <a:lnTo>
                      <a:pt x="638589" y="288038"/>
                    </a:lnTo>
                    <a:lnTo>
                      <a:pt x="638589" y="269689"/>
                    </a:lnTo>
                    <a:lnTo>
                      <a:pt x="672622" y="269689"/>
                    </a:lnTo>
                    <a:lnTo>
                      <a:pt x="672622" y="253641"/>
                    </a:lnTo>
                    <a:close/>
                    <a:moveTo>
                      <a:pt x="548801" y="217850"/>
                    </a:moveTo>
                    <a:lnTo>
                      <a:pt x="548801" y="250626"/>
                    </a:lnTo>
                    <a:lnTo>
                      <a:pt x="571500" y="250626"/>
                    </a:lnTo>
                    <a:lnTo>
                      <a:pt x="571500" y="217850"/>
                    </a:lnTo>
                    <a:close/>
                    <a:moveTo>
                      <a:pt x="357986" y="214886"/>
                    </a:moveTo>
                    <a:lnTo>
                      <a:pt x="410681" y="214886"/>
                    </a:lnTo>
                    <a:lnTo>
                      <a:pt x="410681" y="267582"/>
                    </a:lnTo>
                    <a:lnTo>
                      <a:pt x="357986" y="267582"/>
                    </a:lnTo>
                    <a:close/>
                    <a:moveTo>
                      <a:pt x="253641" y="153375"/>
                    </a:moveTo>
                    <a:lnTo>
                      <a:pt x="253641" y="233559"/>
                    </a:lnTo>
                    <a:lnTo>
                      <a:pt x="255594" y="233559"/>
                    </a:lnTo>
                    <a:lnTo>
                      <a:pt x="255594" y="181411"/>
                    </a:lnTo>
                    <a:lnTo>
                      <a:pt x="285591" y="181411"/>
                    </a:lnTo>
                    <a:lnTo>
                      <a:pt x="285591" y="153375"/>
                    </a:lnTo>
                    <a:close/>
                    <a:moveTo>
                      <a:pt x="332388" y="144000"/>
                    </a:moveTo>
                    <a:lnTo>
                      <a:pt x="385083" y="144000"/>
                    </a:lnTo>
                    <a:lnTo>
                      <a:pt x="385083" y="196695"/>
                    </a:lnTo>
                    <a:lnTo>
                      <a:pt x="332388" y="196695"/>
                    </a:lnTo>
                    <a:close/>
                    <a:moveTo>
                      <a:pt x="489914" y="102649"/>
                    </a:moveTo>
                    <a:lnTo>
                      <a:pt x="542609" y="102649"/>
                    </a:lnTo>
                    <a:lnTo>
                      <a:pt x="542609" y="155345"/>
                    </a:lnTo>
                    <a:lnTo>
                      <a:pt x="489914" y="155345"/>
                    </a:lnTo>
                    <a:close/>
                    <a:moveTo>
                      <a:pt x="646832" y="76027"/>
                    </a:moveTo>
                    <a:lnTo>
                      <a:pt x="749810" y="76027"/>
                    </a:lnTo>
                    <a:lnTo>
                      <a:pt x="749810" y="179005"/>
                    </a:lnTo>
                    <a:lnTo>
                      <a:pt x="646832" y="179005"/>
                    </a:lnTo>
                    <a:close/>
                    <a:moveTo>
                      <a:pt x="75332" y="76027"/>
                    </a:moveTo>
                    <a:lnTo>
                      <a:pt x="178310" y="76027"/>
                    </a:lnTo>
                    <a:lnTo>
                      <a:pt x="178310" y="179005"/>
                    </a:lnTo>
                    <a:lnTo>
                      <a:pt x="75332" y="179005"/>
                    </a:lnTo>
                    <a:close/>
                    <a:moveTo>
                      <a:pt x="606352" y="35547"/>
                    </a:moveTo>
                    <a:lnTo>
                      <a:pt x="606352" y="219485"/>
                    </a:lnTo>
                    <a:lnTo>
                      <a:pt x="790290" y="219485"/>
                    </a:lnTo>
                    <a:lnTo>
                      <a:pt x="790290" y="35547"/>
                    </a:lnTo>
                    <a:close/>
                    <a:moveTo>
                      <a:pt x="34852" y="35547"/>
                    </a:moveTo>
                    <a:lnTo>
                      <a:pt x="34852" y="219485"/>
                    </a:lnTo>
                    <a:lnTo>
                      <a:pt x="218790" y="219485"/>
                    </a:lnTo>
                    <a:lnTo>
                      <a:pt x="218790" y="35547"/>
                    </a:lnTo>
                    <a:close/>
                    <a:moveTo>
                      <a:pt x="571500" y="0"/>
                    </a:moveTo>
                    <a:lnTo>
                      <a:pt x="825141" y="0"/>
                    </a:lnTo>
                    <a:lnTo>
                      <a:pt x="825141" y="253641"/>
                    </a:lnTo>
                    <a:lnTo>
                      <a:pt x="710428" y="253641"/>
                    </a:lnTo>
                    <a:lnTo>
                      <a:pt x="710428" y="288592"/>
                    </a:lnTo>
                    <a:lnTo>
                      <a:pt x="676396" y="288592"/>
                    </a:lnTo>
                    <a:lnTo>
                      <a:pt x="676396" y="307495"/>
                    </a:lnTo>
                    <a:lnTo>
                      <a:pt x="640324" y="307495"/>
                    </a:lnTo>
                    <a:lnTo>
                      <a:pt x="640324" y="341439"/>
                    </a:lnTo>
                    <a:lnTo>
                      <a:pt x="666477" y="341439"/>
                    </a:lnTo>
                    <a:lnTo>
                      <a:pt x="666477" y="395011"/>
                    </a:lnTo>
                    <a:lnTo>
                      <a:pt x="712003" y="395011"/>
                    </a:lnTo>
                    <a:lnTo>
                      <a:pt x="712003" y="390590"/>
                    </a:lnTo>
                    <a:lnTo>
                      <a:pt x="749809" y="390590"/>
                    </a:lnTo>
                    <a:lnTo>
                      <a:pt x="749809" y="428396"/>
                    </a:lnTo>
                    <a:lnTo>
                      <a:pt x="727111" y="428396"/>
                    </a:lnTo>
                    <a:lnTo>
                      <a:pt x="727111" y="480381"/>
                    </a:lnTo>
                    <a:lnTo>
                      <a:pt x="641741" y="480381"/>
                    </a:lnTo>
                    <a:lnTo>
                      <a:pt x="641741" y="413433"/>
                    </a:lnTo>
                    <a:lnTo>
                      <a:pt x="594483" y="413433"/>
                    </a:lnTo>
                    <a:lnTo>
                      <a:pt x="594483" y="360032"/>
                    </a:lnTo>
                    <a:lnTo>
                      <a:pt x="568330" y="360032"/>
                    </a:lnTo>
                    <a:lnTo>
                      <a:pt x="568330" y="322620"/>
                    </a:lnTo>
                    <a:lnTo>
                      <a:pt x="515166" y="322620"/>
                    </a:lnTo>
                    <a:lnTo>
                      <a:pt x="515166" y="269835"/>
                    </a:lnTo>
                    <a:lnTo>
                      <a:pt x="463431" y="269835"/>
                    </a:lnTo>
                    <a:lnTo>
                      <a:pt x="463431" y="202887"/>
                    </a:lnTo>
                    <a:lnTo>
                      <a:pt x="416174" y="202887"/>
                    </a:lnTo>
                    <a:lnTo>
                      <a:pt x="416174" y="149486"/>
                    </a:lnTo>
                    <a:lnTo>
                      <a:pt x="390021" y="149486"/>
                    </a:lnTo>
                    <a:lnTo>
                      <a:pt x="390021" y="112074"/>
                    </a:lnTo>
                    <a:lnTo>
                      <a:pt x="336857" y="112074"/>
                    </a:lnTo>
                    <a:lnTo>
                      <a:pt x="336857" y="40080"/>
                    </a:lnTo>
                    <a:lnTo>
                      <a:pt x="408850" y="40080"/>
                    </a:lnTo>
                    <a:lnTo>
                      <a:pt x="408850" y="77492"/>
                    </a:lnTo>
                    <a:lnTo>
                      <a:pt x="460280" y="77492"/>
                    </a:lnTo>
                    <a:lnTo>
                      <a:pt x="460280" y="59143"/>
                    </a:lnTo>
                    <a:lnTo>
                      <a:pt x="494312" y="59143"/>
                    </a:lnTo>
                    <a:lnTo>
                      <a:pt x="494312" y="40240"/>
                    </a:lnTo>
                    <a:lnTo>
                      <a:pt x="532118" y="40240"/>
                    </a:lnTo>
                    <a:lnTo>
                      <a:pt x="532118" y="78046"/>
                    </a:lnTo>
                    <a:lnTo>
                      <a:pt x="498086" y="78046"/>
                    </a:lnTo>
                    <a:lnTo>
                      <a:pt x="498086" y="96949"/>
                    </a:lnTo>
                    <a:lnTo>
                      <a:pt x="462015" y="96949"/>
                    </a:lnTo>
                    <a:lnTo>
                      <a:pt x="462015" y="130893"/>
                    </a:lnTo>
                    <a:lnTo>
                      <a:pt x="488167" y="130893"/>
                    </a:lnTo>
                    <a:lnTo>
                      <a:pt x="488167" y="184465"/>
                    </a:lnTo>
                    <a:lnTo>
                      <a:pt x="533694" y="184465"/>
                    </a:lnTo>
                    <a:lnTo>
                      <a:pt x="533694" y="180044"/>
                    </a:lnTo>
                    <a:lnTo>
                      <a:pt x="571500" y="180044"/>
                    </a:lnTo>
                    <a:close/>
                    <a:moveTo>
                      <a:pt x="0" y="0"/>
                    </a:moveTo>
                    <a:lnTo>
                      <a:pt x="253641" y="0"/>
                    </a:lnTo>
                    <a:lnTo>
                      <a:pt x="253641" y="100680"/>
                    </a:lnTo>
                    <a:lnTo>
                      <a:pt x="298444" y="100680"/>
                    </a:lnTo>
                    <a:lnTo>
                      <a:pt x="298444" y="144600"/>
                    </a:lnTo>
                    <a:lnTo>
                      <a:pt x="323397" y="144600"/>
                    </a:lnTo>
                    <a:lnTo>
                      <a:pt x="323397" y="182406"/>
                    </a:lnTo>
                    <a:lnTo>
                      <a:pt x="308289" y="182406"/>
                    </a:lnTo>
                    <a:lnTo>
                      <a:pt x="308289" y="234107"/>
                    </a:lnTo>
                    <a:lnTo>
                      <a:pt x="260916" y="234107"/>
                    </a:lnTo>
                    <a:lnTo>
                      <a:pt x="260916" y="293790"/>
                    </a:lnTo>
                    <a:lnTo>
                      <a:pt x="200684" y="293790"/>
                    </a:lnTo>
                    <a:lnTo>
                      <a:pt x="200684" y="253641"/>
                    </a:lnTo>
                    <a:lnTo>
                      <a:pt x="140390" y="253641"/>
                    </a:lnTo>
                    <a:lnTo>
                      <a:pt x="140390" y="307506"/>
                    </a:lnTo>
                    <a:lnTo>
                      <a:pt x="194406" y="307506"/>
                    </a:lnTo>
                    <a:lnTo>
                      <a:pt x="194406" y="368544"/>
                    </a:lnTo>
                    <a:lnTo>
                      <a:pt x="224299" y="368544"/>
                    </a:lnTo>
                    <a:lnTo>
                      <a:pt x="224299" y="411307"/>
                    </a:lnTo>
                    <a:lnTo>
                      <a:pt x="285067" y="411307"/>
                    </a:lnTo>
                    <a:lnTo>
                      <a:pt x="285067" y="493597"/>
                    </a:lnTo>
                    <a:lnTo>
                      <a:pt x="202777" y="493597"/>
                    </a:lnTo>
                    <a:lnTo>
                      <a:pt x="202777" y="450834"/>
                    </a:lnTo>
                    <a:lnTo>
                      <a:pt x="143992" y="450834"/>
                    </a:lnTo>
                    <a:lnTo>
                      <a:pt x="143992" y="471808"/>
                    </a:lnTo>
                    <a:lnTo>
                      <a:pt x="105093" y="471808"/>
                    </a:lnTo>
                    <a:lnTo>
                      <a:pt x="105093" y="493415"/>
                    </a:lnTo>
                    <a:lnTo>
                      <a:pt x="61879" y="493415"/>
                    </a:lnTo>
                    <a:lnTo>
                      <a:pt x="61879" y="450201"/>
                    </a:lnTo>
                    <a:lnTo>
                      <a:pt x="100779" y="450201"/>
                    </a:lnTo>
                    <a:lnTo>
                      <a:pt x="100779" y="428595"/>
                    </a:lnTo>
                    <a:lnTo>
                      <a:pt x="142009" y="428595"/>
                    </a:lnTo>
                    <a:lnTo>
                      <a:pt x="142009" y="389796"/>
                    </a:lnTo>
                    <a:lnTo>
                      <a:pt x="112116" y="389796"/>
                    </a:lnTo>
                    <a:lnTo>
                      <a:pt x="112116" y="328562"/>
                    </a:lnTo>
                    <a:lnTo>
                      <a:pt x="60079" y="328562"/>
                    </a:lnTo>
                    <a:lnTo>
                      <a:pt x="60079" y="333616"/>
                    </a:lnTo>
                    <a:lnTo>
                      <a:pt x="16866" y="333616"/>
                    </a:lnTo>
                    <a:lnTo>
                      <a:pt x="16866" y="290403"/>
                    </a:lnTo>
                    <a:lnTo>
                      <a:pt x="42811" y="290403"/>
                    </a:lnTo>
                    <a:lnTo>
                      <a:pt x="42811" y="253641"/>
                    </a:lnTo>
                    <a:lnTo>
                      <a:pt x="0" y="25364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9C1C6590-1A71-C6F3-46B2-ACDF4D6C1CDA}"/>
                  </a:ext>
                </a:extLst>
              </p:cNvPr>
              <p:cNvSpPr/>
              <p:nvPr/>
            </p:nvSpPr>
            <p:spPr>
              <a:xfrm flipH="1">
                <a:off x="1093064" y="1390747"/>
                <a:ext cx="907186" cy="388671"/>
              </a:xfrm>
              <a:custGeom>
                <a:avLst/>
                <a:gdLst>
                  <a:gd name="csX0" fmla="*/ 62686 w 2080112"/>
                  <a:gd name="csY0" fmla="*/ 0 h 792088"/>
                  <a:gd name="csX1" fmla="*/ 0 w 2080112"/>
                  <a:gd name="csY1" fmla="*/ 0 h 792088"/>
                  <a:gd name="csX2" fmla="*/ 0 w 2080112"/>
                  <a:gd name="csY2" fmla="*/ 792088 h 792088"/>
                  <a:gd name="csX3" fmla="*/ 62686 w 2080112"/>
                  <a:gd name="csY3" fmla="*/ 792088 h 792088"/>
                  <a:gd name="csX4" fmla="*/ 162112 w 2080112"/>
                  <a:gd name="csY4" fmla="*/ 0 h 792088"/>
                  <a:gd name="csX5" fmla="*/ 116392 w 2080112"/>
                  <a:gd name="csY5" fmla="*/ 0 h 792088"/>
                  <a:gd name="csX6" fmla="*/ 116392 w 2080112"/>
                  <a:gd name="csY6" fmla="*/ 792088 h 792088"/>
                  <a:gd name="csX7" fmla="*/ 162112 w 2080112"/>
                  <a:gd name="csY7" fmla="*/ 792088 h 792088"/>
                  <a:gd name="csX8" fmla="*/ 254852 w 2080112"/>
                  <a:gd name="csY8" fmla="*/ 0 h 792088"/>
                  <a:gd name="csX9" fmla="*/ 208490 w 2080112"/>
                  <a:gd name="csY9" fmla="*/ 0 h 792088"/>
                  <a:gd name="csX10" fmla="*/ 208490 w 2080112"/>
                  <a:gd name="csY10" fmla="*/ 792088 h 792088"/>
                  <a:gd name="csX11" fmla="*/ 254852 w 2080112"/>
                  <a:gd name="csY11" fmla="*/ 792088 h 792088"/>
                  <a:gd name="csX12" fmla="*/ 346951 w 2080112"/>
                  <a:gd name="csY12" fmla="*/ 0 h 792088"/>
                  <a:gd name="csX13" fmla="*/ 301231 w 2080112"/>
                  <a:gd name="csY13" fmla="*/ 0 h 792088"/>
                  <a:gd name="csX14" fmla="*/ 301231 w 2080112"/>
                  <a:gd name="csY14" fmla="*/ 792088 h 792088"/>
                  <a:gd name="csX15" fmla="*/ 346951 w 2080112"/>
                  <a:gd name="csY15" fmla="*/ 792088 h 792088"/>
                  <a:gd name="csX16" fmla="*/ 418276 w 2080112"/>
                  <a:gd name="csY16" fmla="*/ 0 h 792088"/>
                  <a:gd name="csX17" fmla="*/ 372556 w 2080112"/>
                  <a:gd name="csY17" fmla="*/ 0 h 792088"/>
                  <a:gd name="csX18" fmla="*/ 372556 w 2080112"/>
                  <a:gd name="csY18" fmla="*/ 792088 h 792088"/>
                  <a:gd name="csX19" fmla="*/ 418276 w 2080112"/>
                  <a:gd name="csY19" fmla="*/ 792088 h 792088"/>
                  <a:gd name="csX20" fmla="*/ 489600 w 2080112"/>
                  <a:gd name="csY20" fmla="*/ 0 h 792088"/>
                  <a:gd name="csX21" fmla="*/ 443880 w 2080112"/>
                  <a:gd name="csY21" fmla="*/ 0 h 792088"/>
                  <a:gd name="csX22" fmla="*/ 443880 w 2080112"/>
                  <a:gd name="csY22" fmla="*/ 792088 h 792088"/>
                  <a:gd name="csX23" fmla="*/ 489600 w 2080112"/>
                  <a:gd name="csY23" fmla="*/ 792088 h 792088"/>
                  <a:gd name="csX24" fmla="*/ 560925 w 2080112"/>
                  <a:gd name="csY24" fmla="*/ 0 h 792088"/>
                  <a:gd name="csX25" fmla="*/ 515205 w 2080112"/>
                  <a:gd name="csY25" fmla="*/ 0 h 792088"/>
                  <a:gd name="csX26" fmla="*/ 515205 w 2080112"/>
                  <a:gd name="csY26" fmla="*/ 792088 h 792088"/>
                  <a:gd name="csX27" fmla="*/ 560925 w 2080112"/>
                  <a:gd name="csY27" fmla="*/ 792088 h 792088"/>
                  <a:gd name="csX28" fmla="*/ 661015 w 2080112"/>
                  <a:gd name="csY28" fmla="*/ 0 h 792088"/>
                  <a:gd name="csX29" fmla="*/ 609579 w 2080112"/>
                  <a:gd name="csY29" fmla="*/ 0 h 792088"/>
                  <a:gd name="csX30" fmla="*/ 609579 w 2080112"/>
                  <a:gd name="csY30" fmla="*/ 792088 h 792088"/>
                  <a:gd name="csX31" fmla="*/ 661015 w 2080112"/>
                  <a:gd name="csY31" fmla="*/ 792088 h 792088"/>
                  <a:gd name="csX32" fmla="*/ 768595 w 2080112"/>
                  <a:gd name="csY32" fmla="*/ 0 h 792088"/>
                  <a:gd name="csX33" fmla="*/ 722875 w 2080112"/>
                  <a:gd name="csY33" fmla="*/ 0 h 792088"/>
                  <a:gd name="csX34" fmla="*/ 722875 w 2080112"/>
                  <a:gd name="csY34" fmla="*/ 792088 h 792088"/>
                  <a:gd name="csX35" fmla="*/ 768595 w 2080112"/>
                  <a:gd name="csY35" fmla="*/ 792088 h 792088"/>
                  <a:gd name="csX36" fmla="*/ 853126 w 2080112"/>
                  <a:gd name="csY36" fmla="*/ 0 h 792088"/>
                  <a:gd name="csX37" fmla="*/ 807406 w 2080112"/>
                  <a:gd name="csY37" fmla="*/ 0 h 792088"/>
                  <a:gd name="csX38" fmla="*/ 807406 w 2080112"/>
                  <a:gd name="csY38" fmla="*/ 792088 h 792088"/>
                  <a:gd name="csX39" fmla="*/ 853126 w 2080112"/>
                  <a:gd name="csY39" fmla="*/ 792088 h 792088"/>
                  <a:gd name="csX40" fmla="*/ 924451 w 2080112"/>
                  <a:gd name="csY40" fmla="*/ 0 h 792088"/>
                  <a:gd name="csX41" fmla="*/ 878731 w 2080112"/>
                  <a:gd name="csY41" fmla="*/ 0 h 792088"/>
                  <a:gd name="csX42" fmla="*/ 878731 w 2080112"/>
                  <a:gd name="csY42" fmla="*/ 792088 h 792088"/>
                  <a:gd name="csX43" fmla="*/ 924451 w 2080112"/>
                  <a:gd name="csY43" fmla="*/ 792088 h 792088"/>
                  <a:gd name="csX44" fmla="*/ 995776 w 2080112"/>
                  <a:gd name="csY44" fmla="*/ 0 h 792088"/>
                  <a:gd name="csX45" fmla="*/ 950056 w 2080112"/>
                  <a:gd name="csY45" fmla="*/ 0 h 792088"/>
                  <a:gd name="csX46" fmla="*/ 950056 w 2080112"/>
                  <a:gd name="csY46" fmla="*/ 792088 h 792088"/>
                  <a:gd name="csX47" fmla="*/ 995776 w 2080112"/>
                  <a:gd name="csY47" fmla="*/ 792088 h 792088"/>
                  <a:gd name="csX48" fmla="*/ 1081984 w 2080112"/>
                  <a:gd name="csY48" fmla="*/ 0 h 792088"/>
                  <a:gd name="csX49" fmla="*/ 1036264 w 2080112"/>
                  <a:gd name="csY49" fmla="*/ 0 h 792088"/>
                  <a:gd name="csX50" fmla="*/ 1036264 w 2080112"/>
                  <a:gd name="csY50" fmla="*/ 792088 h 792088"/>
                  <a:gd name="csX51" fmla="*/ 1081984 w 2080112"/>
                  <a:gd name="csY51" fmla="*/ 792088 h 792088"/>
                  <a:gd name="csX52" fmla="*/ 1196957 w 2080112"/>
                  <a:gd name="csY52" fmla="*/ 0 h 792088"/>
                  <a:gd name="csX53" fmla="*/ 1145521 w 2080112"/>
                  <a:gd name="csY53" fmla="*/ 0 h 792088"/>
                  <a:gd name="csX54" fmla="*/ 1145521 w 2080112"/>
                  <a:gd name="csY54" fmla="*/ 792088 h 792088"/>
                  <a:gd name="csX55" fmla="*/ 1196957 w 2080112"/>
                  <a:gd name="csY55" fmla="*/ 792088 h 792088"/>
                  <a:gd name="csX56" fmla="*/ 1306213 w 2080112"/>
                  <a:gd name="csY56" fmla="*/ 0 h 792088"/>
                  <a:gd name="csX57" fmla="*/ 1260493 w 2080112"/>
                  <a:gd name="csY57" fmla="*/ 0 h 792088"/>
                  <a:gd name="csX58" fmla="*/ 1260493 w 2080112"/>
                  <a:gd name="csY58" fmla="*/ 792088 h 792088"/>
                  <a:gd name="csX59" fmla="*/ 1306213 w 2080112"/>
                  <a:gd name="csY59" fmla="*/ 792088 h 792088"/>
                  <a:gd name="csX60" fmla="*/ 1392422 w 2080112"/>
                  <a:gd name="csY60" fmla="*/ 0 h 792088"/>
                  <a:gd name="csX61" fmla="*/ 1346702 w 2080112"/>
                  <a:gd name="csY61" fmla="*/ 0 h 792088"/>
                  <a:gd name="csX62" fmla="*/ 1346702 w 2080112"/>
                  <a:gd name="csY62" fmla="*/ 792088 h 792088"/>
                  <a:gd name="csX63" fmla="*/ 1392422 w 2080112"/>
                  <a:gd name="csY63" fmla="*/ 792088 h 792088"/>
                  <a:gd name="csX64" fmla="*/ 1476953 w 2080112"/>
                  <a:gd name="csY64" fmla="*/ 0 h 792088"/>
                  <a:gd name="csX65" fmla="*/ 1431233 w 2080112"/>
                  <a:gd name="csY65" fmla="*/ 0 h 792088"/>
                  <a:gd name="csX66" fmla="*/ 1431233 w 2080112"/>
                  <a:gd name="csY66" fmla="*/ 792088 h 792088"/>
                  <a:gd name="csX67" fmla="*/ 1476953 w 2080112"/>
                  <a:gd name="csY67" fmla="*/ 792088 h 792088"/>
                  <a:gd name="csX68" fmla="*/ 1561485 w 2080112"/>
                  <a:gd name="csY68" fmla="*/ 0 h 792088"/>
                  <a:gd name="csX69" fmla="*/ 1515765 w 2080112"/>
                  <a:gd name="csY69" fmla="*/ 0 h 792088"/>
                  <a:gd name="csX70" fmla="*/ 1515765 w 2080112"/>
                  <a:gd name="csY70" fmla="*/ 792088 h 792088"/>
                  <a:gd name="csX71" fmla="*/ 1561485 w 2080112"/>
                  <a:gd name="csY71" fmla="*/ 792088 h 792088"/>
                  <a:gd name="csX72" fmla="*/ 1632809 w 2080112"/>
                  <a:gd name="csY72" fmla="*/ 0 h 792088"/>
                  <a:gd name="csX73" fmla="*/ 1587089 w 2080112"/>
                  <a:gd name="csY73" fmla="*/ 0 h 792088"/>
                  <a:gd name="csX74" fmla="*/ 1587089 w 2080112"/>
                  <a:gd name="csY74" fmla="*/ 792088 h 792088"/>
                  <a:gd name="csX75" fmla="*/ 1632809 w 2080112"/>
                  <a:gd name="csY75" fmla="*/ 792088 h 792088"/>
                  <a:gd name="csX76" fmla="*/ 1704135 w 2080112"/>
                  <a:gd name="csY76" fmla="*/ 0 h 792088"/>
                  <a:gd name="csX77" fmla="*/ 1658415 w 2080112"/>
                  <a:gd name="csY77" fmla="*/ 0 h 792088"/>
                  <a:gd name="csX78" fmla="*/ 1658415 w 2080112"/>
                  <a:gd name="csY78" fmla="*/ 792088 h 792088"/>
                  <a:gd name="csX79" fmla="*/ 1704135 w 2080112"/>
                  <a:gd name="csY79" fmla="*/ 792088 h 792088"/>
                  <a:gd name="csX80" fmla="*/ 1775459 w 2080112"/>
                  <a:gd name="csY80" fmla="*/ 0 h 792088"/>
                  <a:gd name="csX81" fmla="*/ 1729739 w 2080112"/>
                  <a:gd name="csY81" fmla="*/ 0 h 792088"/>
                  <a:gd name="csX82" fmla="*/ 1729739 w 2080112"/>
                  <a:gd name="csY82" fmla="*/ 792088 h 792088"/>
                  <a:gd name="csX83" fmla="*/ 1775459 w 2080112"/>
                  <a:gd name="csY83" fmla="*/ 792088 h 792088"/>
                  <a:gd name="csX84" fmla="*/ 1846784 w 2080112"/>
                  <a:gd name="csY84" fmla="*/ 0 h 792088"/>
                  <a:gd name="csX85" fmla="*/ 1801064 w 2080112"/>
                  <a:gd name="csY85" fmla="*/ 0 h 792088"/>
                  <a:gd name="csX86" fmla="*/ 1801064 w 2080112"/>
                  <a:gd name="csY86" fmla="*/ 792088 h 792088"/>
                  <a:gd name="csX87" fmla="*/ 1846784 w 2080112"/>
                  <a:gd name="csY87" fmla="*/ 792088 h 792088"/>
                  <a:gd name="csX88" fmla="*/ 1931316 w 2080112"/>
                  <a:gd name="csY88" fmla="*/ 0 h 792088"/>
                  <a:gd name="csX89" fmla="*/ 1885596 w 2080112"/>
                  <a:gd name="csY89" fmla="*/ 0 h 792088"/>
                  <a:gd name="csX90" fmla="*/ 1885596 w 2080112"/>
                  <a:gd name="csY90" fmla="*/ 792088 h 792088"/>
                  <a:gd name="csX91" fmla="*/ 1931316 w 2080112"/>
                  <a:gd name="csY91" fmla="*/ 792088 h 792088"/>
                  <a:gd name="csX92" fmla="*/ 2080112 w 2080112"/>
                  <a:gd name="csY92" fmla="*/ 0 h 792088"/>
                  <a:gd name="csX93" fmla="*/ 2004160 w 2080112"/>
                  <a:gd name="csY93" fmla="*/ 0 h 792088"/>
                  <a:gd name="csX94" fmla="*/ 2004160 w 2080112"/>
                  <a:gd name="csY94" fmla="*/ 792088 h 792088"/>
                  <a:gd name="csX95" fmla="*/ 2080112 w 2080112"/>
                  <a:gd name="csY95" fmla="*/ 792088 h 792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</a:cxnLst>
                <a:rect l="l" t="t" r="r" b="b"/>
                <a:pathLst>
                  <a:path w="2080112" h="792088">
                    <a:moveTo>
                      <a:pt x="62686" y="0"/>
                    </a:moveTo>
                    <a:lnTo>
                      <a:pt x="0" y="0"/>
                    </a:lnTo>
                    <a:lnTo>
                      <a:pt x="0" y="792088"/>
                    </a:lnTo>
                    <a:lnTo>
                      <a:pt x="62686" y="792088"/>
                    </a:lnTo>
                    <a:close/>
                    <a:moveTo>
                      <a:pt x="162112" y="0"/>
                    </a:moveTo>
                    <a:lnTo>
                      <a:pt x="116392" y="0"/>
                    </a:lnTo>
                    <a:lnTo>
                      <a:pt x="116392" y="792088"/>
                    </a:lnTo>
                    <a:lnTo>
                      <a:pt x="162112" y="792088"/>
                    </a:lnTo>
                    <a:close/>
                    <a:moveTo>
                      <a:pt x="254852" y="0"/>
                    </a:moveTo>
                    <a:lnTo>
                      <a:pt x="208490" y="0"/>
                    </a:lnTo>
                    <a:lnTo>
                      <a:pt x="208490" y="792088"/>
                    </a:lnTo>
                    <a:lnTo>
                      <a:pt x="254852" y="792088"/>
                    </a:lnTo>
                    <a:close/>
                    <a:moveTo>
                      <a:pt x="346951" y="0"/>
                    </a:moveTo>
                    <a:lnTo>
                      <a:pt x="301231" y="0"/>
                    </a:lnTo>
                    <a:lnTo>
                      <a:pt x="301231" y="792088"/>
                    </a:lnTo>
                    <a:lnTo>
                      <a:pt x="346951" y="792088"/>
                    </a:lnTo>
                    <a:close/>
                    <a:moveTo>
                      <a:pt x="418276" y="0"/>
                    </a:moveTo>
                    <a:lnTo>
                      <a:pt x="372556" y="0"/>
                    </a:lnTo>
                    <a:lnTo>
                      <a:pt x="372556" y="792088"/>
                    </a:lnTo>
                    <a:lnTo>
                      <a:pt x="418276" y="792088"/>
                    </a:lnTo>
                    <a:close/>
                    <a:moveTo>
                      <a:pt x="489600" y="0"/>
                    </a:moveTo>
                    <a:lnTo>
                      <a:pt x="443880" y="0"/>
                    </a:lnTo>
                    <a:lnTo>
                      <a:pt x="443880" y="792088"/>
                    </a:lnTo>
                    <a:lnTo>
                      <a:pt x="489600" y="792088"/>
                    </a:lnTo>
                    <a:close/>
                    <a:moveTo>
                      <a:pt x="560925" y="0"/>
                    </a:moveTo>
                    <a:lnTo>
                      <a:pt x="515205" y="0"/>
                    </a:lnTo>
                    <a:lnTo>
                      <a:pt x="515205" y="792088"/>
                    </a:lnTo>
                    <a:lnTo>
                      <a:pt x="560925" y="792088"/>
                    </a:lnTo>
                    <a:close/>
                    <a:moveTo>
                      <a:pt x="661015" y="0"/>
                    </a:moveTo>
                    <a:lnTo>
                      <a:pt x="609579" y="0"/>
                    </a:lnTo>
                    <a:lnTo>
                      <a:pt x="609579" y="792088"/>
                    </a:lnTo>
                    <a:lnTo>
                      <a:pt x="661015" y="792088"/>
                    </a:lnTo>
                    <a:close/>
                    <a:moveTo>
                      <a:pt x="768595" y="0"/>
                    </a:moveTo>
                    <a:lnTo>
                      <a:pt x="722875" y="0"/>
                    </a:lnTo>
                    <a:lnTo>
                      <a:pt x="722875" y="792088"/>
                    </a:lnTo>
                    <a:lnTo>
                      <a:pt x="768595" y="792088"/>
                    </a:lnTo>
                    <a:close/>
                    <a:moveTo>
                      <a:pt x="853126" y="0"/>
                    </a:moveTo>
                    <a:lnTo>
                      <a:pt x="807406" y="0"/>
                    </a:lnTo>
                    <a:lnTo>
                      <a:pt x="807406" y="792088"/>
                    </a:lnTo>
                    <a:lnTo>
                      <a:pt x="853126" y="792088"/>
                    </a:lnTo>
                    <a:close/>
                    <a:moveTo>
                      <a:pt x="924451" y="0"/>
                    </a:moveTo>
                    <a:lnTo>
                      <a:pt x="878731" y="0"/>
                    </a:lnTo>
                    <a:lnTo>
                      <a:pt x="878731" y="792088"/>
                    </a:lnTo>
                    <a:lnTo>
                      <a:pt x="924451" y="792088"/>
                    </a:lnTo>
                    <a:close/>
                    <a:moveTo>
                      <a:pt x="995776" y="0"/>
                    </a:moveTo>
                    <a:lnTo>
                      <a:pt x="950056" y="0"/>
                    </a:lnTo>
                    <a:lnTo>
                      <a:pt x="950056" y="792088"/>
                    </a:lnTo>
                    <a:lnTo>
                      <a:pt x="995776" y="792088"/>
                    </a:lnTo>
                    <a:close/>
                    <a:moveTo>
                      <a:pt x="1081984" y="0"/>
                    </a:moveTo>
                    <a:lnTo>
                      <a:pt x="1036264" y="0"/>
                    </a:lnTo>
                    <a:lnTo>
                      <a:pt x="1036264" y="792088"/>
                    </a:lnTo>
                    <a:lnTo>
                      <a:pt x="1081984" y="792088"/>
                    </a:lnTo>
                    <a:close/>
                    <a:moveTo>
                      <a:pt x="1196957" y="0"/>
                    </a:moveTo>
                    <a:lnTo>
                      <a:pt x="1145521" y="0"/>
                    </a:lnTo>
                    <a:lnTo>
                      <a:pt x="1145521" y="792088"/>
                    </a:lnTo>
                    <a:lnTo>
                      <a:pt x="1196957" y="792088"/>
                    </a:lnTo>
                    <a:close/>
                    <a:moveTo>
                      <a:pt x="1306213" y="0"/>
                    </a:moveTo>
                    <a:lnTo>
                      <a:pt x="1260493" y="0"/>
                    </a:lnTo>
                    <a:lnTo>
                      <a:pt x="1260493" y="792088"/>
                    </a:lnTo>
                    <a:lnTo>
                      <a:pt x="1306213" y="792088"/>
                    </a:lnTo>
                    <a:close/>
                    <a:moveTo>
                      <a:pt x="1392422" y="0"/>
                    </a:moveTo>
                    <a:lnTo>
                      <a:pt x="1346702" y="0"/>
                    </a:lnTo>
                    <a:lnTo>
                      <a:pt x="1346702" y="792088"/>
                    </a:lnTo>
                    <a:lnTo>
                      <a:pt x="1392422" y="792088"/>
                    </a:lnTo>
                    <a:close/>
                    <a:moveTo>
                      <a:pt x="1476953" y="0"/>
                    </a:moveTo>
                    <a:lnTo>
                      <a:pt x="1431233" y="0"/>
                    </a:lnTo>
                    <a:lnTo>
                      <a:pt x="1431233" y="792088"/>
                    </a:lnTo>
                    <a:lnTo>
                      <a:pt x="1476953" y="792088"/>
                    </a:lnTo>
                    <a:close/>
                    <a:moveTo>
                      <a:pt x="1561485" y="0"/>
                    </a:moveTo>
                    <a:lnTo>
                      <a:pt x="1515765" y="0"/>
                    </a:lnTo>
                    <a:lnTo>
                      <a:pt x="1515765" y="792088"/>
                    </a:lnTo>
                    <a:lnTo>
                      <a:pt x="1561485" y="792088"/>
                    </a:lnTo>
                    <a:close/>
                    <a:moveTo>
                      <a:pt x="1632809" y="0"/>
                    </a:moveTo>
                    <a:lnTo>
                      <a:pt x="1587089" y="0"/>
                    </a:lnTo>
                    <a:lnTo>
                      <a:pt x="1587089" y="792088"/>
                    </a:lnTo>
                    <a:lnTo>
                      <a:pt x="1632809" y="792088"/>
                    </a:lnTo>
                    <a:close/>
                    <a:moveTo>
                      <a:pt x="1704135" y="0"/>
                    </a:moveTo>
                    <a:lnTo>
                      <a:pt x="1658415" y="0"/>
                    </a:lnTo>
                    <a:lnTo>
                      <a:pt x="1658415" y="792088"/>
                    </a:lnTo>
                    <a:lnTo>
                      <a:pt x="1704135" y="792088"/>
                    </a:lnTo>
                    <a:close/>
                    <a:moveTo>
                      <a:pt x="1775459" y="0"/>
                    </a:moveTo>
                    <a:lnTo>
                      <a:pt x="1729739" y="0"/>
                    </a:lnTo>
                    <a:lnTo>
                      <a:pt x="1729739" y="792088"/>
                    </a:lnTo>
                    <a:lnTo>
                      <a:pt x="1775459" y="792088"/>
                    </a:lnTo>
                    <a:close/>
                    <a:moveTo>
                      <a:pt x="1846784" y="0"/>
                    </a:moveTo>
                    <a:lnTo>
                      <a:pt x="1801064" y="0"/>
                    </a:lnTo>
                    <a:lnTo>
                      <a:pt x="1801064" y="792088"/>
                    </a:lnTo>
                    <a:lnTo>
                      <a:pt x="1846784" y="792088"/>
                    </a:lnTo>
                    <a:close/>
                    <a:moveTo>
                      <a:pt x="1931316" y="0"/>
                    </a:moveTo>
                    <a:lnTo>
                      <a:pt x="1885596" y="0"/>
                    </a:lnTo>
                    <a:lnTo>
                      <a:pt x="1885596" y="792088"/>
                    </a:lnTo>
                    <a:lnTo>
                      <a:pt x="1931316" y="792088"/>
                    </a:lnTo>
                    <a:close/>
                    <a:moveTo>
                      <a:pt x="2080112" y="0"/>
                    </a:moveTo>
                    <a:lnTo>
                      <a:pt x="2004160" y="0"/>
                    </a:lnTo>
                    <a:lnTo>
                      <a:pt x="2004160" y="792088"/>
                    </a:lnTo>
                    <a:lnTo>
                      <a:pt x="2080112" y="7920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4A1A455E-EA42-9240-F882-F2134947E1F8}"/>
                </a:ext>
              </a:extLst>
            </p:cNvPr>
            <p:cNvSpPr/>
            <p:nvPr/>
          </p:nvSpPr>
          <p:spPr>
            <a:xfrm>
              <a:off x="793102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A0790BBE-7205-3776-4BD7-C14FC563B44F}"/>
              </a:ext>
            </a:extLst>
          </p:cNvPr>
          <p:cNvGrpSpPr/>
          <p:nvPr/>
        </p:nvGrpSpPr>
        <p:grpSpPr>
          <a:xfrm>
            <a:off x="3883774" y="3874269"/>
            <a:ext cx="2432564" cy="2432564"/>
            <a:chOff x="3883774" y="3874269"/>
            <a:chExt cx="2432564" cy="2432564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24DF0C2F-8EAA-7849-CE52-31073AA80397}"/>
                </a:ext>
              </a:extLst>
            </p:cNvPr>
            <p:cNvGrpSpPr/>
            <p:nvPr/>
          </p:nvGrpSpPr>
          <p:grpSpPr>
            <a:xfrm>
              <a:off x="3939287" y="3952942"/>
              <a:ext cx="2317788" cy="2207724"/>
              <a:chOff x="3939287" y="904942"/>
              <a:chExt cx="2317788" cy="2207724"/>
            </a:xfrm>
          </p:grpSpPr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51B3FE1F-090B-B4A9-7229-0BF5C4F3F10C}"/>
                  </a:ext>
                </a:extLst>
              </p:cNvPr>
              <p:cNvGrpSpPr/>
              <p:nvPr/>
            </p:nvGrpSpPr>
            <p:grpSpPr>
              <a:xfrm>
                <a:off x="3939287" y="904942"/>
                <a:ext cx="2317788" cy="2207724"/>
                <a:chOff x="695467" y="748664"/>
                <a:chExt cx="2645927" cy="2520280"/>
              </a:xfrm>
            </p:grpSpPr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77302D45-719B-102D-C65C-4DC15BBD686C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B0F8AB31-66D0-CF0D-B034-A5AD373159A8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3E101019-4AC1-F81D-49E4-577E6519243F}"/>
                    </a:ext>
                  </a:extLst>
                </p:cNvPr>
                <p:cNvSpPr/>
                <p:nvPr/>
              </p:nvSpPr>
              <p:spPr>
                <a:xfrm>
                  <a:off x="2540231" y="1121047"/>
                  <a:ext cx="801163" cy="1626690"/>
                </a:xfrm>
                <a:custGeom>
                  <a:avLst/>
                  <a:gdLst>
                    <a:gd name="csX0" fmla="*/ 102082 w 801163"/>
                    <a:gd name="csY0" fmla="*/ 386904 h 1626690"/>
                    <a:gd name="csX1" fmla="*/ 167032 w 801163"/>
                    <a:gd name="csY1" fmla="*/ 440493 h 1626690"/>
                    <a:gd name="csX2" fmla="*/ 320944 w 801163"/>
                    <a:gd name="csY2" fmla="*/ 812068 h 1626690"/>
                    <a:gd name="csX3" fmla="*/ 167032 w 801163"/>
                    <a:gd name="csY3" fmla="*/ 1183644 h 1626690"/>
                    <a:gd name="csX4" fmla="*/ 98987 w 801163"/>
                    <a:gd name="csY4" fmla="*/ 1239787 h 1626690"/>
                    <a:gd name="csX5" fmla="*/ 0 w 801163"/>
                    <a:gd name="csY5" fmla="*/ 1104070 h 1626690"/>
                    <a:gd name="csX6" fmla="*/ 47920 w 801163"/>
                    <a:gd name="csY6" fmla="*/ 1064532 h 1626690"/>
                    <a:gd name="csX7" fmla="*/ 152494 w 801163"/>
                    <a:gd name="csY7" fmla="*/ 812068 h 1626690"/>
                    <a:gd name="csX8" fmla="*/ 47920 w 801163"/>
                    <a:gd name="csY8" fmla="*/ 559605 h 1626690"/>
                    <a:gd name="csX9" fmla="*/ 3095 w 801163"/>
                    <a:gd name="csY9" fmla="*/ 522621 h 1626690"/>
                    <a:gd name="csX10" fmla="*/ 242012 w 801163"/>
                    <a:gd name="csY10" fmla="*/ 195051 h 1626690"/>
                    <a:gd name="csX11" fmla="*/ 335412 w 801163"/>
                    <a:gd name="csY11" fmla="*/ 272113 h 1626690"/>
                    <a:gd name="csX12" fmla="*/ 559069 w 801163"/>
                    <a:gd name="csY12" fmla="*/ 812068 h 1626690"/>
                    <a:gd name="csX13" fmla="*/ 335412 w 801163"/>
                    <a:gd name="csY13" fmla="*/ 1352023 h 1626690"/>
                    <a:gd name="csX14" fmla="*/ 238917 w 801163"/>
                    <a:gd name="csY14" fmla="*/ 1431639 h 1626690"/>
                    <a:gd name="csX15" fmla="*/ 139237 w 801163"/>
                    <a:gd name="csY15" fmla="*/ 1294973 h 1626690"/>
                    <a:gd name="csX16" fmla="*/ 215467 w 801163"/>
                    <a:gd name="csY16" fmla="*/ 1232078 h 1626690"/>
                    <a:gd name="csX17" fmla="*/ 389440 w 801163"/>
                    <a:gd name="csY17" fmla="*/ 812068 h 1626690"/>
                    <a:gd name="csX18" fmla="*/ 215467 w 801163"/>
                    <a:gd name="csY18" fmla="*/ 392059 h 1626690"/>
                    <a:gd name="csX19" fmla="*/ 142333 w 801163"/>
                    <a:gd name="csY19" fmla="*/ 331718 h 1626690"/>
                    <a:gd name="csX20" fmla="*/ 384275 w 801163"/>
                    <a:gd name="csY20" fmla="*/ 0 h 1626690"/>
                    <a:gd name="csX21" fmla="*/ 506599 w 801163"/>
                    <a:gd name="csY21" fmla="*/ 100927 h 1626690"/>
                    <a:gd name="csX22" fmla="*/ 801163 w 801163"/>
                    <a:gd name="csY22" fmla="*/ 812068 h 1626690"/>
                    <a:gd name="csX23" fmla="*/ 506599 w 801163"/>
                    <a:gd name="csY23" fmla="*/ 1523210 h 1626690"/>
                    <a:gd name="csX24" fmla="*/ 381180 w 801163"/>
                    <a:gd name="csY24" fmla="*/ 1626690 h 1626690"/>
                    <a:gd name="csX25" fmla="*/ 280700 w 801163"/>
                    <a:gd name="csY25" fmla="*/ 1488927 h 1626690"/>
                    <a:gd name="csX26" fmla="*/ 385691 w 801163"/>
                    <a:gd name="csY26" fmla="*/ 1402302 h 1626690"/>
                    <a:gd name="csX27" fmla="*/ 630173 w 801163"/>
                    <a:gd name="csY27" fmla="*/ 812068 h 1626690"/>
                    <a:gd name="csX28" fmla="*/ 385691 w 801163"/>
                    <a:gd name="csY28" fmla="*/ 221835 h 1626690"/>
                    <a:gd name="csX29" fmla="*/ 283796 w 801163"/>
                    <a:gd name="csY29" fmla="*/ 137764 h 162669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</a:cxnLst>
                  <a:rect l="l" t="t" r="r" b="b"/>
                  <a:pathLst>
                    <a:path w="801163" h="1626690">
                      <a:moveTo>
                        <a:pt x="102082" y="386904"/>
                      </a:moveTo>
                      <a:lnTo>
                        <a:pt x="167032" y="440493"/>
                      </a:lnTo>
                      <a:cubicBezTo>
                        <a:pt x="262127" y="535587"/>
                        <a:pt x="320944" y="666959"/>
                        <a:pt x="320944" y="812068"/>
                      </a:cubicBezTo>
                      <a:cubicBezTo>
                        <a:pt x="320944" y="957177"/>
                        <a:pt x="262127" y="1088549"/>
                        <a:pt x="167032" y="1183644"/>
                      </a:cubicBezTo>
                      <a:lnTo>
                        <a:pt x="98987" y="1239787"/>
                      </a:lnTo>
                      <a:lnTo>
                        <a:pt x="0" y="1104070"/>
                      </a:lnTo>
                      <a:lnTo>
                        <a:pt x="47920" y="1064532"/>
                      </a:lnTo>
                      <a:cubicBezTo>
                        <a:pt x="112531" y="999921"/>
                        <a:pt x="152494" y="910661"/>
                        <a:pt x="152494" y="812068"/>
                      </a:cubicBezTo>
                      <a:cubicBezTo>
                        <a:pt x="152494" y="713475"/>
                        <a:pt x="112531" y="624216"/>
                        <a:pt x="47920" y="559605"/>
                      </a:cubicBezTo>
                      <a:lnTo>
                        <a:pt x="3095" y="522621"/>
                      </a:lnTo>
                      <a:close/>
                      <a:moveTo>
                        <a:pt x="242012" y="195051"/>
                      </a:moveTo>
                      <a:lnTo>
                        <a:pt x="335412" y="272113"/>
                      </a:lnTo>
                      <a:cubicBezTo>
                        <a:pt x="473599" y="410300"/>
                        <a:pt x="559069" y="601203"/>
                        <a:pt x="559069" y="812068"/>
                      </a:cubicBezTo>
                      <a:cubicBezTo>
                        <a:pt x="559069" y="1022934"/>
                        <a:pt x="473599" y="1213837"/>
                        <a:pt x="335412" y="1352023"/>
                      </a:cubicBezTo>
                      <a:lnTo>
                        <a:pt x="238917" y="1431639"/>
                      </a:lnTo>
                      <a:lnTo>
                        <a:pt x="139237" y="1294973"/>
                      </a:lnTo>
                      <a:lnTo>
                        <a:pt x="215467" y="1232078"/>
                      </a:lnTo>
                      <a:cubicBezTo>
                        <a:pt x="322957" y="1124588"/>
                        <a:pt x="389440" y="976092"/>
                        <a:pt x="389440" y="812068"/>
                      </a:cubicBezTo>
                      <a:cubicBezTo>
                        <a:pt x="389440" y="648044"/>
                        <a:pt x="322957" y="499548"/>
                        <a:pt x="215467" y="392059"/>
                      </a:cubicBezTo>
                      <a:lnTo>
                        <a:pt x="142333" y="331718"/>
                      </a:lnTo>
                      <a:close/>
                      <a:moveTo>
                        <a:pt x="384275" y="0"/>
                      </a:moveTo>
                      <a:lnTo>
                        <a:pt x="506599" y="100927"/>
                      </a:lnTo>
                      <a:cubicBezTo>
                        <a:pt x="688596" y="282924"/>
                        <a:pt x="801163" y="534350"/>
                        <a:pt x="801163" y="812068"/>
                      </a:cubicBezTo>
                      <a:cubicBezTo>
                        <a:pt x="801163" y="1089786"/>
                        <a:pt x="688596" y="1341213"/>
                        <a:pt x="506599" y="1523210"/>
                      </a:cubicBezTo>
                      <a:lnTo>
                        <a:pt x="381180" y="1626690"/>
                      </a:lnTo>
                      <a:lnTo>
                        <a:pt x="280700" y="1488927"/>
                      </a:lnTo>
                      <a:lnTo>
                        <a:pt x="385691" y="1402302"/>
                      </a:lnTo>
                      <a:cubicBezTo>
                        <a:pt x="536745" y="1251248"/>
                        <a:pt x="630173" y="1042569"/>
                        <a:pt x="630173" y="812068"/>
                      </a:cubicBezTo>
                      <a:cubicBezTo>
                        <a:pt x="630173" y="581568"/>
                        <a:pt x="536745" y="372889"/>
                        <a:pt x="385691" y="221835"/>
                      </a:cubicBezTo>
                      <a:lnTo>
                        <a:pt x="283796" y="13776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02EA81AF-E4D8-9F98-B227-899860EE06FB}"/>
                  </a:ext>
                </a:extLst>
              </p:cNvPr>
              <p:cNvSpPr/>
              <p:nvPr/>
            </p:nvSpPr>
            <p:spPr>
              <a:xfrm>
                <a:off x="4117603" y="1127125"/>
                <a:ext cx="1022722" cy="1083110"/>
              </a:xfrm>
              <a:prstGeom prst="roundRect">
                <a:avLst>
                  <a:gd name="adj" fmla="val 961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0AD2FD9A-BE30-64D1-E973-5D0E1E6C812B}"/>
                  </a:ext>
                </a:extLst>
              </p:cNvPr>
              <p:cNvSpPr/>
              <p:nvPr/>
            </p:nvSpPr>
            <p:spPr>
              <a:xfrm>
                <a:off x="4383564" y="1633306"/>
                <a:ext cx="489010" cy="460854"/>
              </a:xfrm>
              <a:custGeom>
                <a:avLst/>
                <a:gdLst>
                  <a:gd name="csX0" fmla="*/ 661472 w 827721"/>
                  <a:gd name="csY0" fmla="*/ 737279 h 780064"/>
                  <a:gd name="csX1" fmla="*/ 702502 w 827721"/>
                  <a:gd name="csY1" fmla="*/ 737279 h 780064"/>
                  <a:gd name="csX2" fmla="*/ 702502 w 827721"/>
                  <a:gd name="csY2" fmla="*/ 778310 h 780064"/>
                  <a:gd name="csX3" fmla="*/ 661472 w 827721"/>
                  <a:gd name="csY3" fmla="*/ 778310 h 780064"/>
                  <a:gd name="csX4" fmla="*/ 641541 w 827721"/>
                  <a:gd name="csY4" fmla="*/ 682084 h 780064"/>
                  <a:gd name="csX5" fmla="*/ 682571 w 827721"/>
                  <a:gd name="csY5" fmla="*/ 682084 h 780064"/>
                  <a:gd name="csX6" fmla="*/ 682571 w 827721"/>
                  <a:gd name="csY6" fmla="*/ 723115 h 780064"/>
                  <a:gd name="csX7" fmla="*/ 641541 w 827721"/>
                  <a:gd name="csY7" fmla="*/ 723115 h 780064"/>
                  <a:gd name="csX8" fmla="*/ 402983 w 827721"/>
                  <a:gd name="csY8" fmla="*/ 655451 h 780064"/>
                  <a:gd name="csX9" fmla="*/ 455678 w 827721"/>
                  <a:gd name="csY9" fmla="*/ 655451 h 780064"/>
                  <a:gd name="csX10" fmla="*/ 455678 w 827721"/>
                  <a:gd name="csY10" fmla="*/ 708147 h 780064"/>
                  <a:gd name="csX11" fmla="*/ 402983 w 827721"/>
                  <a:gd name="csY11" fmla="*/ 708147 h 780064"/>
                  <a:gd name="csX12" fmla="*/ 764196 w 827721"/>
                  <a:gd name="csY12" fmla="*/ 649888 h 780064"/>
                  <a:gd name="csX13" fmla="*/ 805226 w 827721"/>
                  <a:gd name="csY13" fmla="*/ 649888 h 780064"/>
                  <a:gd name="csX14" fmla="*/ 805226 w 827721"/>
                  <a:gd name="csY14" fmla="*/ 690918 h 780064"/>
                  <a:gd name="csX15" fmla="*/ 764196 w 827721"/>
                  <a:gd name="csY15" fmla="*/ 690918 h 780064"/>
                  <a:gd name="csX16" fmla="*/ 574080 w 827721"/>
                  <a:gd name="csY16" fmla="*/ 648354 h 780064"/>
                  <a:gd name="csX17" fmla="*/ 615111 w 827721"/>
                  <a:gd name="csY17" fmla="*/ 648354 h 780064"/>
                  <a:gd name="csX18" fmla="*/ 615111 w 827721"/>
                  <a:gd name="csY18" fmla="*/ 682552 h 780064"/>
                  <a:gd name="csX19" fmla="*/ 634540 w 827721"/>
                  <a:gd name="csY19" fmla="*/ 682552 h 780064"/>
                  <a:gd name="csX20" fmla="*/ 634540 w 827721"/>
                  <a:gd name="csY20" fmla="*/ 711989 h 780064"/>
                  <a:gd name="csX21" fmla="*/ 622777 w 827721"/>
                  <a:gd name="csY21" fmla="*/ 711989 h 780064"/>
                  <a:gd name="csX22" fmla="*/ 622777 w 827721"/>
                  <a:gd name="csY22" fmla="*/ 752245 h 780064"/>
                  <a:gd name="csX23" fmla="*/ 581746 w 827721"/>
                  <a:gd name="csY23" fmla="*/ 752245 h 780064"/>
                  <a:gd name="csX24" fmla="*/ 581746 w 827721"/>
                  <a:gd name="csY24" fmla="*/ 711215 h 780064"/>
                  <a:gd name="csX25" fmla="*/ 605103 w 827721"/>
                  <a:gd name="csY25" fmla="*/ 711215 h 780064"/>
                  <a:gd name="csX26" fmla="*/ 605103 w 827721"/>
                  <a:gd name="csY26" fmla="*/ 689385 h 780064"/>
                  <a:gd name="csX27" fmla="*/ 574080 w 827721"/>
                  <a:gd name="csY27" fmla="*/ 689385 h 780064"/>
                  <a:gd name="csX28" fmla="*/ 75332 w 827721"/>
                  <a:gd name="csY28" fmla="*/ 599902 h 780064"/>
                  <a:gd name="csX29" fmla="*/ 178310 w 827721"/>
                  <a:gd name="csY29" fmla="*/ 599902 h 780064"/>
                  <a:gd name="csX30" fmla="*/ 178310 w 827721"/>
                  <a:gd name="csY30" fmla="*/ 702880 h 780064"/>
                  <a:gd name="csX31" fmla="*/ 75332 w 827721"/>
                  <a:gd name="csY31" fmla="*/ 702880 h 780064"/>
                  <a:gd name="csX32" fmla="*/ 34852 w 827721"/>
                  <a:gd name="csY32" fmla="*/ 559422 h 780064"/>
                  <a:gd name="csX33" fmla="*/ 34852 w 827721"/>
                  <a:gd name="csY33" fmla="*/ 743360 h 780064"/>
                  <a:gd name="csX34" fmla="*/ 218790 w 827721"/>
                  <a:gd name="csY34" fmla="*/ 743360 h 780064"/>
                  <a:gd name="csX35" fmla="*/ 218790 w 827721"/>
                  <a:gd name="csY35" fmla="*/ 559422 h 780064"/>
                  <a:gd name="csX36" fmla="*/ 608680 w 827721"/>
                  <a:gd name="csY36" fmla="*/ 524503 h 780064"/>
                  <a:gd name="csX37" fmla="*/ 656248 w 827721"/>
                  <a:gd name="csY37" fmla="*/ 524503 h 780064"/>
                  <a:gd name="csX38" fmla="*/ 656248 w 827721"/>
                  <a:gd name="csY38" fmla="*/ 572072 h 780064"/>
                  <a:gd name="csX39" fmla="*/ 608680 w 827721"/>
                  <a:gd name="csY39" fmla="*/ 572072 h 780064"/>
                  <a:gd name="csX40" fmla="*/ 0 w 827721"/>
                  <a:gd name="csY40" fmla="*/ 523875 h 780064"/>
                  <a:gd name="csX41" fmla="*/ 253641 w 827721"/>
                  <a:gd name="csY41" fmla="*/ 523875 h 780064"/>
                  <a:gd name="csX42" fmla="*/ 253641 w 827721"/>
                  <a:gd name="csY42" fmla="*/ 777516 h 780064"/>
                  <a:gd name="csX43" fmla="*/ 0 w 827721"/>
                  <a:gd name="csY43" fmla="*/ 777516 h 780064"/>
                  <a:gd name="csX44" fmla="*/ 290746 w 827721"/>
                  <a:gd name="csY44" fmla="*/ 523523 h 780064"/>
                  <a:gd name="csX45" fmla="*/ 343441 w 827721"/>
                  <a:gd name="csY45" fmla="*/ 523523 h 780064"/>
                  <a:gd name="csX46" fmla="*/ 343441 w 827721"/>
                  <a:gd name="csY46" fmla="*/ 576218 h 780064"/>
                  <a:gd name="csX47" fmla="*/ 290746 w 827721"/>
                  <a:gd name="csY47" fmla="*/ 576218 h 780064"/>
                  <a:gd name="csX48" fmla="*/ 589981 w 827721"/>
                  <a:gd name="csY48" fmla="*/ 505804 h 780064"/>
                  <a:gd name="csX49" fmla="*/ 589981 w 827721"/>
                  <a:gd name="csY49" fmla="*/ 590771 h 780064"/>
                  <a:gd name="csX50" fmla="*/ 674947 w 827721"/>
                  <a:gd name="csY50" fmla="*/ 590771 h 780064"/>
                  <a:gd name="csX51" fmla="*/ 674947 w 827721"/>
                  <a:gd name="csY51" fmla="*/ 505804 h 780064"/>
                  <a:gd name="csX52" fmla="*/ 446254 w 827721"/>
                  <a:gd name="csY52" fmla="*/ 502394 h 780064"/>
                  <a:gd name="csX53" fmla="*/ 518248 w 827721"/>
                  <a:gd name="csY53" fmla="*/ 502394 h 780064"/>
                  <a:gd name="csX54" fmla="*/ 518248 w 827721"/>
                  <a:gd name="csY54" fmla="*/ 574388 h 780064"/>
                  <a:gd name="csX55" fmla="*/ 480835 w 827721"/>
                  <a:gd name="csY55" fmla="*/ 574388 h 780064"/>
                  <a:gd name="csX56" fmla="*/ 480835 w 827721"/>
                  <a:gd name="csY56" fmla="*/ 625817 h 780064"/>
                  <a:gd name="csX57" fmla="*/ 499185 w 827721"/>
                  <a:gd name="csY57" fmla="*/ 625817 h 780064"/>
                  <a:gd name="csX58" fmla="*/ 499185 w 827721"/>
                  <a:gd name="csY58" fmla="*/ 659849 h 780064"/>
                  <a:gd name="csX59" fmla="*/ 518088 w 827721"/>
                  <a:gd name="csY59" fmla="*/ 659849 h 780064"/>
                  <a:gd name="csX60" fmla="*/ 518088 w 827721"/>
                  <a:gd name="csY60" fmla="*/ 697656 h 780064"/>
                  <a:gd name="csX61" fmla="*/ 480282 w 827721"/>
                  <a:gd name="csY61" fmla="*/ 697656 h 780064"/>
                  <a:gd name="csX62" fmla="*/ 480282 w 827721"/>
                  <a:gd name="csY62" fmla="*/ 663623 h 780064"/>
                  <a:gd name="csX63" fmla="*/ 461379 w 827721"/>
                  <a:gd name="csY63" fmla="*/ 663623 h 780064"/>
                  <a:gd name="csX64" fmla="*/ 461379 w 827721"/>
                  <a:gd name="csY64" fmla="*/ 627552 h 780064"/>
                  <a:gd name="csX65" fmla="*/ 427434 w 827721"/>
                  <a:gd name="csY65" fmla="*/ 627552 h 780064"/>
                  <a:gd name="csX66" fmla="*/ 427434 w 827721"/>
                  <a:gd name="csY66" fmla="*/ 653705 h 780064"/>
                  <a:gd name="csX67" fmla="*/ 373863 w 827721"/>
                  <a:gd name="csY67" fmla="*/ 653705 h 780064"/>
                  <a:gd name="csX68" fmla="*/ 373863 w 827721"/>
                  <a:gd name="csY68" fmla="*/ 699231 h 780064"/>
                  <a:gd name="csX69" fmla="*/ 378284 w 827721"/>
                  <a:gd name="csY69" fmla="*/ 699231 h 780064"/>
                  <a:gd name="csX70" fmla="*/ 378284 w 827721"/>
                  <a:gd name="csY70" fmla="*/ 737037 h 780064"/>
                  <a:gd name="csX71" fmla="*/ 340478 w 827721"/>
                  <a:gd name="csY71" fmla="*/ 737037 h 780064"/>
                  <a:gd name="csX72" fmla="*/ 340478 w 827721"/>
                  <a:gd name="csY72" fmla="*/ 714338 h 780064"/>
                  <a:gd name="csX73" fmla="*/ 288493 w 827721"/>
                  <a:gd name="csY73" fmla="*/ 714338 h 780064"/>
                  <a:gd name="csX74" fmla="*/ 288493 w 827721"/>
                  <a:gd name="csY74" fmla="*/ 628969 h 780064"/>
                  <a:gd name="csX75" fmla="*/ 355441 w 827721"/>
                  <a:gd name="csY75" fmla="*/ 628969 h 780064"/>
                  <a:gd name="csX76" fmla="*/ 355441 w 827721"/>
                  <a:gd name="csY76" fmla="*/ 581711 h 780064"/>
                  <a:gd name="csX77" fmla="*/ 408841 w 827721"/>
                  <a:gd name="csY77" fmla="*/ 581711 h 780064"/>
                  <a:gd name="csX78" fmla="*/ 408841 w 827721"/>
                  <a:gd name="csY78" fmla="*/ 555558 h 780064"/>
                  <a:gd name="csX79" fmla="*/ 446254 w 827721"/>
                  <a:gd name="csY79" fmla="*/ 555558 h 780064"/>
                  <a:gd name="csX80" fmla="*/ 361633 w 827721"/>
                  <a:gd name="csY80" fmla="*/ 497925 h 780064"/>
                  <a:gd name="csX81" fmla="*/ 414328 w 827721"/>
                  <a:gd name="csY81" fmla="*/ 497925 h 780064"/>
                  <a:gd name="csX82" fmla="*/ 414328 w 827721"/>
                  <a:gd name="csY82" fmla="*/ 550621 h 780064"/>
                  <a:gd name="csX83" fmla="*/ 361633 w 827721"/>
                  <a:gd name="csY83" fmla="*/ 550621 h 780064"/>
                  <a:gd name="csX84" fmla="*/ 573881 w 827721"/>
                  <a:gd name="csY84" fmla="*/ 489384 h 780064"/>
                  <a:gd name="csX85" fmla="*/ 691046 w 827721"/>
                  <a:gd name="csY85" fmla="*/ 489384 h 780064"/>
                  <a:gd name="csX86" fmla="*/ 691046 w 827721"/>
                  <a:gd name="csY86" fmla="*/ 601169 h 780064"/>
                  <a:gd name="csX87" fmla="*/ 701077 w 827721"/>
                  <a:gd name="csY87" fmla="*/ 601169 h 780064"/>
                  <a:gd name="csX88" fmla="*/ 701077 w 827721"/>
                  <a:gd name="csY88" fmla="*/ 630300 h 780064"/>
                  <a:gd name="csX89" fmla="*/ 741122 w 827721"/>
                  <a:gd name="csY89" fmla="*/ 630300 h 780064"/>
                  <a:gd name="csX90" fmla="*/ 741122 w 827721"/>
                  <a:gd name="csY90" fmla="*/ 616012 h 780064"/>
                  <a:gd name="csX91" fmla="*/ 767620 w 827721"/>
                  <a:gd name="csY91" fmla="*/ 616012 h 780064"/>
                  <a:gd name="csX92" fmla="*/ 767620 w 827721"/>
                  <a:gd name="csY92" fmla="*/ 601293 h 780064"/>
                  <a:gd name="csX93" fmla="*/ 797057 w 827721"/>
                  <a:gd name="csY93" fmla="*/ 601293 h 780064"/>
                  <a:gd name="csX94" fmla="*/ 797057 w 827721"/>
                  <a:gd name="csY94" fmla="*/ 630730 h 780064"/>
                  <a:gd name="csX95" fmla="*/ 770559 w 827721"/>
                  <a:gd name="csY95" fmla="*/ 630730 h 780064"/>
                  <a:gd name="csX96" fmla="*/ 770559 w 827721"/>
                  <a:gd name="csY96" fmla="*/ 645449 h 780064"/>
                  <a:gd name="csX97" fmla="*/ 742472 w 827721"/>
                  <a:gd name="csY97" fmla="*/ 645449 h 780064"/>
                  <a:gd name="csX98" fmla="*/ 742472 w 827721"/>
                  <a:gd name="csY98" fmla="*/ 671879 h 780064"/>
                  <a:gd name="csX99" fmla="*/ 762836 w 827721"/>
                  <a:gd name="csY99" fmla="*/ 671879 h 780064"/>
                  <a:gd name="csX100" fmla="*/ 762836 w 827721"/>
                  <a:gd name="csY100" fmla="*/ 713592 h 780064"/>
                  <a:gd name="csX101" fmla="*/ 798284 w 827721"/>
                  <a:gd name="csY101" fmla="*/ 713592 h 780064"/>
                  <a:gd name="csX102" fmla="*/ 798284 w 827721"/>
                  <a:gd name="csY102" fmla="*/ 710150 h 780064"/>
                  <a:gd name="csX103" fmla="*/ 827721 w 827721"/>
                  <a:gd name="csY103" fmla="*/ 710150 h 780064"/>
                  <a:gd name="csX104" fmla="*/ 827721 w 827721"/>
                  <a:gd name="csY104" fmla="*/ 739587 h 780064"/>
                  <a:gd name="csX105" fmla="*/ 810047 w 827721"/>
                  <a:gd name="csY105" fmla="*/ 739587 h 780064"/>
                  <a:gd name="csX106" fmla="*/ 810047 w 827721"/>
                  <a:gd name="csY106" fmla="*/ 780064 h 780064"/>
                  <a:gd name="csX107" fmla="*/ 743575 w 827721"/>
                  <a:gd name="csY107" fmla="*/ 780064 h 780064"/>
                  <a:gd name="csX108" fmla="*/ 743575 w 827721"/>
                  <a:gd name="csY108" fmla="*/ 727936 h 780064"/>
                  <a:gd name="csX109" fmla="*/ 706779 w 827721"/>
                  <a:gd name="csY109" fmla="*/ 727936 h 780064"/>
                  <a:gd name="csX110" fmla="*/ 706779 w 827721"/>
                  <a:gd name="csY110" fmla="*/ 686356 h 780064"/>
                  <a:gd name="csX111" fmla="*/ 686416 w 827721"/>
                  <a:gd name="csY111" fmla="*/ 686356 h 780064"/>
                  <a:gd name="csX112" fmla="*/ 686416 w 827721"/>
                  <a:gd name="csY112" fmla="*/ 657226 h 780064"/>
                  <a:gd name="csX113" fmla="*/ 645020 w 827721"/>
                  <a:gd name="csY113" fmla="*/ 657226 h 780064"/>
                  <a:gd name="csX114" fmla="*/ 645020 w 827721"/>
                  <a:gd name="csY114" fmla="*/ 606549 h 780064"/>
                  <a:gd name="csX115" fmla="*/ 573881 w 827721"/>
                  <a:gd name="csY115" fmla="*/ 606549 h 780064"/>
                  <a:gd name="csX116" fmla="*/ 536295 w 827721"/>
                  <a:gd name="csY116" fmla="*/ 425432 h 780064"/>
                  <a:gd name="csX117" fmla="*/ 588991 w 827721"/>
                  <a:gd name="csY117" fmla="*/ 425432 h 780064"/>
                  <a:gd name="csX118" fmla="*/ 588991 w 827721"/>
                  <a:gd name="csY118" fmla="*/ 478128 h 780064"/>
                  <a:gd name="csX119" fmla="*/ 536295 w 827721"/>
                  <a:gd name="csY119" fmla="*/ 478128 h 780064"/>
                  <a:gd name="csX120" fmla="*/ 49888 w 827721"/>
                  <a:gd name="csY120" fmla="*/ 361847 h 780064"/>
                  <a:gd name="csX121" fmla="*/ 110120 w 827721"/>
                  <a:gd name="csY121" fmla="*/ 361847 h 780064"/>
                  <a:gd name="csX122" fmla="*/ 110120 w 827721"/>
                  <a:gd name="csY122" fmla="*/ 422079 h 780064"/>
                  <a:gd name="csX123" fmla="*/ 49888 w 827721"/>
                  <a:gd name="csY123" fmla="*/ 422079 h 780064"/>
                  <a:gd name="csX124" fmla="*/ 510697 w 827721"/>
                  <a:gd name="csY124" fmla="*/ 354546 h 780064"/>
                  <a:gd name="csX125" fmla="*/ 563392 w 827721"/>
                  <a:gd name="csY125" fmla="*/ 354546 h 780064"/>
                  <a:gd name="csX126" fmla="*/ 563392 w 827721"/>
                  <a:gd name="csY126" fmla="*/ 407241 h 780064"/>
                  <a:gd name="csX127" fmla="*/ 510697 w 827721"/>
                  <a:gd name="csY127" fmla="*/ 407241 h 780064"/>
                  <a:gd name="csX128" fmla="*/ 229943 w 827721"/>
                  <a:gd name="csY128" fmla="*/ 314583 h 780064"/>
                  <a:gd name="csX129" fmla="*/ 290175 w 827721"/>
                  <a:gd name="csY129" fmla="*/ 314583 h 780064"/>
                  <a:gd name="csX130" fmla="*/ 290175 w 827721"/>
                  <a:gd name="csY130" fmla="*/ 374815 h 780064"/>
                  <a:gd name="csX131" fmla="*/ 229943 w 827721"/>
                  <a:gd name="csY131" fmla="*/ 374815 h 780064"/>
                  <a:gd name="csX132" fmla="*/ 668223 w 827721"/>
                  <a:gd name="csY132" fmla="*/ 313195 h 780064"/>
                  <a:gd name="csX133" fmla="*/ 720919 w 827721"/>
                  <a:gd name="csY133" fmla="*/ 313195 h 780064"/>
                  <a:gd name="csX134" fmla="*/ 720919 w 827721"/>
                  <a:gd name="csY134" fmla="*/ 365891 h 780064"/>
                  <a:gd name="csX135" fmla="*/ 668223 w 827721"/>
                  <a:gd name="csY135" fmla="*/ 365891 h 780064"/>
                  <a:gd name="csX136" fmla="*/ 317720 w 827721"/>
                  <a:gd name="csY136" fmla="*/ 271821 h 780064"/>
                  <a:gd name="csX137" fmla="*/ 377952 w 827721"/>
                  <a:gd name="csY137" fmla="*/ 271821 h 780064"/>
                  <a:gd name="csX138" fmla="*/ 377952 w 827721"/>
                  <a:gd name="csY138" fmla="*/ 332053 h 780064"/>
                  <a:gd name="csX139" fmla="*/ 343665 w 827721"/>
                  <a:gd name="csY139" fmla="*/ 332053 h 780064"/>
                  <a:gd name="csX140" fmla="*/ 343665 w 827721"/>
                  <a:gd name="csY140" fmla="*/ 364099 h 780064"/>
                  <a:gd name="csX141" fmla="*/ 389205 w 827721"/>
                  <a:gd name="csY141" fmla="*/ 364099 h 780064"/>
                  <a:gd name="csX142" fmla="*/ 389205 w 827721"/>
                  <a:gd name="csY142" fmla="*/ 424330 h 780064"/>
                  <a:gd name="csX143" fmla="*/ 376916 w 827721"/>
                  <a:gd name="csY143" fmla="*/ 424330 h 780064"/>
                  <a:gd name="csX144" fmla="*/ 376916 w 827721"/>
                  <a:gd name="csY144" fmla="*/ 451128 h 780064"/>
                  <a:gd name="csX145" fmla="*/ 404953 w 827721"/>
                  <a:gd name="csY145" fmla="*/ 451128 h 780064"/>
                  <a:gd name="csX146" fmla="*/ 404953 w 827721"/>
                  <a:gd name="csY146" fmla="*/ 411286 h 780064"/>
                  <a:gd name="csX147" fmla="*/ 433903 w 827721"/>
                  <a:gd name="csY147" fmla="*/ 411286 h 780064"/>
                  <a:gd name="csX148" fmla="*/ 433903 w 827721"/>
                  <a:gd name="csY148" fmla="*/ 391957 h 780064"/>
                  <a:gd name="csX149" fmla="*/ 463900 w 827721"/>
                  <a:gd name="csY149" fmla="*/ 391957 h 780064"/>
                  <a:gd name="csX150" fmla="*/ 463900 w 827721"/>
                  <a:gd name="csY150" fmla="*/ 363921 h 780064"/>
                  <a:gd name="csX151" fmla="*/ 424058 w 827721"/>
                  <a:gd name="csY151" fmla="*/ 363921 h 780064"/>
                  <a:gd name="csX152" fmla="*/ 424058 w 827721"/>
                  <a:gd name="csY152" fmla="*/ 311226 h 780064"/>
                  <a:gd name="csX153" fmla="*/ 476753 w 827721"/>
                  <a:gd name="csY153" fmla="*/ 311226 h 780064"/>
                  <a:gd name="csX154" fmla="*/ 476753 w 827721"/>
                  <a:gd name="csY154" fmla="*/ 355146 h 780064"/>
                  <a:gd name="csX155" fmla="*/ 501706 w 827721"/>
                  <a:gd name="csY155" fmla="*/ 355146 h 780064"/>
                  <a:gd name="csX156" fmla="*/ 501706 w 827721"/>
                  <a:gd name="csY156" fmla="*/ 392952 h 780064"/>
                  <a:gd name="csX157" fmla="*/ 486598 w 827721"/>
                  <a:gd name="csY157" fmla="*/ 392952 h 780064"/>
                  <a:gd name="csX158" fmla="*/ 486598 w 827721"/>
                  <a:gd name="csY158" fmla="*/ 444653 h 780064"/>
                  <a:gd name="csX159" fmla="*/ 457648 w 827721"/>
                  <a:gd name="csY159" fmla="*/ 444653 h 780064"/>
                  <a:gd name="csX160" fmla="*/ 457648 w 827721"/>
                  <a:gd name="csY160" fmla="*/ 463981 h 780064"/>
                  <a:gd name="csX161" fmla="*/ 413728 w 827721"/>
                  <a:gd name="csY161" fmla="*/ 463981 h 780064"/>
                  <a:gd name="csX162" fmla="*/ 413728 w 827721"/>
                  <a:gd name="csY162" fmla="*/ 488934 h 780064"/>
                  <a:gd name="csX163" fmla="*/ 375922 w 827721"/>
                  <a:gd name="csY163" fmla="*/ 488934 h 780064"/>
                  <a:gd name="csX164" fmla="*/ 375922 w 827721"/>
                  <a:gd name="csY164" fmla="*/ 473827 h 780064"/>
                  <a:gd name="csX165" fmla="*/ 324221 w 827721"/>
                  <a:gd name="csY165" fmla="*/ 473827 h 780064"/>
                  <a:gd name="csX166" fmla="*/ 324221 w 827721"/>
                  <a:gd name="csY166" fmla="*/ 421131 h 780064"/>
                  <a:gd name="csX167" fmla="*/ 328973 w 827721"/>
                  <a:gd name="csY167" fmla="*/ 421131 h 780064"/>
                  <a:gd name="csX168" fmla="*/ 328973 w 827721"/>
                  <a:gd name="csY168" fmla="*/ 374129 h 780064"/>
                  <a:gd name="csX169" fmla="*/ 300451 w 827721"/>
                  <a:gd name="csY169" fmla="*/ 374129 h 780064"/>
                  <a:gd name="csX170" fmla="*/ 300451 w 827721"/>
                  <a:gd name="csY170" fmla="*/ 330916 h 780064"/>
                  <a:gd name="csX171" fmla="*/ 317720 w 827721"/>
                  <a:gd name="csY171" fmla="*/ 330916 h 780064"/>
                  <a:gd name="csX172" fmla="*/ 587160 w 827721"/>
                  <a:gd name="csY172" fmla="*/ 253641 h 780064"/>
                  <a:gd name="csX173" fmla="*/ 587160 w 827721"/>
                  <a:gd name="csY173" fmla="*/ 288038 h 780064"/>
                  <a:gd name="csX174" fmla="*/ 638589 w 827721"/>
                  <a:gd name="csY174" fmla="*/ 288038 h 780064"/>
                  <a:gd name="csX175" fmla="*/ 638589 w 827721"/>
                  <a:gd name="csY175" fmla="*/ 269689 h 780064"/>
                  <a:gd name="csX176" fmla="*/ 672622 w 827721"/>
                  <a:gd name="csY176" fmla="*/ 269689 h 780064"/>
                  <a:gd name="csX177" fmla="*/ 672622 w 827721"/>
                  <a:gd name="csY177" fmla="*/ 253641 h 780064"/>
                  <a:gd name="csX178" fmla="*/ 548801 w 827721"/>
                  <a:gd name="csY178" fmla="*/ 217850 h 780064"/>
                  <a:gd name="csX179" fmla="*/ 548801 w 827721"/>
                  <a:gd name="csY179" fmla="*/ 250626 h 780064"/>
                  <a:gd name="csX180" fmla="*/ 571500 w 827721"/>
                  <a:gd name="csY180" fmla="*/ 250626 h 780064"/>
                  <a:gd name="csX181" fmla="*/ 571500 w 827721"/>
                  <a:gd name="csY181" fmla="*/ 217850 h 780064"/>
                  <a:gd name="csX182" fmla="*/ 357986 w 827721"/>
                  <a:gd name="csY182" fmla="*/ 214886 h 780064"/>
                  <a:gd name="csX183" fmla="*/ 410681 w 827721"/>
                  <a:gd name="csY183" fmla="*/ 214886 h 780064"/>
                  <a:gd name="csX184" fmla="*/ 410681 w 827721"/>
                  <a:gd name="csY184" fmla="*/ 267582 h 780064"/>
                  <a:gd name="csX185" fmla="*/ 357986 w 827721"/>
                  <a:gd name="csY185" fmla="*/ 267582 h 780064"/>
                  <a:gd name="csX186" fmla="*/ 253641 w 827721"/>
                  <a:gd name="csY186" fmla="*/ 153375 h 780064"/>
                  <a:gd name="csX187" fmla="*/ 253641 w 827721"/>
                  <a:gd name="csY187" fmla="*/ 233559 h 780064"/>
                  <a:gd name="csX188" fmla="*/ 255594 w 827721"/>
                  <a:gd name="csY188" fmla="*/ 233559 h 780064"/>
                  <a:gd name="csX189" fmla="*/ 255594 w 827721"/>
                  <a:gd name="csY189" fmla="*/ 181411 h 780064"/>
                  <a:gd name="csX190" fmla="*/ 285591 w 827721"/>
                  <a:gd name="csY190" fmla="*/ 181411 h 780064"/>
                  <a:gd name="csX191" fmla="*/ 285591 w 827721"/>
                  <a:gd name="csY191" fmla="*/ 153375 h 780064"/>
                  <a:gd name="csX192" fmla="*/ 332388 w 827721"/>
                  <a:gd name="csY192" fmla="*/ 144000 h 780064"/>
                  <a:gd name="csX193" fmla="*/ 385083 w 827721"/>
                  <a:gd name="csY193" fmla="*/ 144000 h 780064"/>
                  <a:gd name="csX194" fmla="*/ 385083 w 827721"/>
                  <a:gd name="csY194" fmla="*/ 196695 h 780064"/>
                  <a:gd name="csX195" fmla="*/ 332388 w 827721"/>
                  <a:gd name="csY195" fmla="*/ 196695 h 780064"/>
                  <a:gd name="csX196" fmla="*/ 489914 w 827721"/>
                  <a:gd name="csY196" fmla="*/ 102649 h 780064"/>
                  <a:gd name="csX197" fmla="*/ 542609 w 827721"/>
                  <a:gd name="csY197" fmla="*/ 102649 h 780064"/>
                  <a:gd name="csX198" fmla="*/ 542609 w 827721"/>
                  <a:gd name="csY198" fmla="*/ 155345 h 780064"/>
                  <a:gd name="csX199" fmla="*/ 489914 w 827721"/>
                  <a:gd name="csY199" fmla="*/ 155345 h 780064"/>
                  <a:gd name="csX200" fmla="*/ 646832 w 827721"/>
                  <a:gd name="csY200" fmla="*/ 76027 h 780064"/>
                  <a:gd name="csX201" fmla="*/ 749810 w 827721"/>
                  <a:gd name="csY201" fmla="*/ 76027 h 780064"/>
                  <a:gd name="csX202" fmla="*/ 749810 w 827721"/>
                  <a:gd name="csY202" fmla="*/ 179005 h 780064"/>
                  <a:gd name="csX203" fmla="*/ 646832 w 827721"/>
                  <a:gd name="csY203" fmla="*/ 179005 h 780064"/>
                  <a:gd name="csX204" fmla="*/ 75332 w 827721"/>
                  <a:gd name="csY204" fmla="*/ 76027 h 780064"/>
                  <a:gd name="csX205" fmla="*/ 178310 w 827721"/>
                  <a:gd name="csY205" fmla="*/ 76027 h 780064"/>
                  <a:gd name="csX206" fmla="*/ 178310 w 827721"/>
                  <a:gd name="csY206" fmla="*/ 179005 h 780064"/>
                  <a:gd name="csX207" fmla="*/ 75332 w 827721"/>
                  <a:gd name="csY207" fmla="*/ 179005 h 780064"/>
                  <a:gd name="csX208" fmla="*/ 606352 w 827721"/>
                  <a:gd name="csY208" fmla="*/ 35547 h 780064"/>
                  <a:gd name="csX209" fmla="*/ 606352 w 827721"/>
                  <a:gd name="csY209" fmla="*/ 219485 h 780064"/>
                  <a:gd name="csX210" fmla="*/ 790290 w 827721"/>
                  <a:gd name="csY210" fmla="*/ 219485 h 780064"/>
                  <a:gd name="csX211" fmla="*/ 790290 w 827721"/>
                  <a:gd name="csY211" fmla="*/ 35547 h 780064"/>
                  <a:gd name="csX212" fmla="*/ 34852 w 827721"/>
                  <a:gd name="csY212" fmla="*/ 35547 h 780064"/>
                  <a:gd name="csX213" fmla="*/ 34852 w 827721"/>
                  <a:gd name="csY213" fmla="*/ 219485 h 780064"/>
                  <a:gd name="csX214" fmla="*/ 218790 w 827721"/>
                  <a:gd name="csY214" fmla="*/ 219485 h 780064"/>
                  <a:gd name="csX215" fmla="*/ 218790 w 827721"/>
                  <a:gd name="csY215" fmla="*/ 35547 h 780064"/>
                  <a:gd name="csX216" fmla="*/ 571500 w 827721"/>
                  <a:gd name="csY216" fmla="*/ 0 h 780064"/>
                  <a:gd name="csX217" fmla="*/ 825141 w 827721"/>
                  <a:gd name="csY217" fmla="*/ 0 h 780064"/>
                  <a:gd name="csX218" fmla="*/ 825141 w 827721"/>
                  <a:gd name="csY218" fmla="*/ 253641 h 780064"/>
                  <a:gd name="csX219" fmla="*/ 710428 w 827721"/>
                  <a:gd name="csY219" fmla="*/ 253641 h 780064"/>
                  <a:gd name="csX220" fmla="*/ 710428 w 827721"/>
                  <a:gd name="csY220" fmla="*/ 288592 h 780064"/>
                  <a:gd name="csX221" fmla="*/ 676396 w 827721"/>
                  <a:gd name="csY221" fmla="*/ 288592 h 780064"/>
                  <a:gd name="csX222" fmla="*/ 676396 w 827721"/>
                  <a:gd name="csY222" fmla="*/ 307495 h 780064"/>
                  <a:gd name="csX223" fmla="*/ 640324 w 827721"/>
                  <a:gd name="csY223" fmla="*/ 307495 h 780064"/>
                  <a:gd name="csX224" fmla="*/ 640324 w 827721"/>
                  <a:gd name="csY224" fmla="*/ 341439 h 780064"/>
                  <a:gd name="csX225" fmla="*/ 666477 w 827721"/>
                  <a:gd name="csY225" fmla="*/ 341439 h 780064"/>
                  <a:gd name="csX226" fmla="*/ 666477 w 827721"/>
                  <a:gd name="csY226" fmla="*/ 395011 h 780064"/>
                  <a:gd name="csX227" fmla="*/ 712003 w 827721"/>
                  <a:gd name="csY227" fmla="*/ 395011 h 780064"/>
                  <a:gd name="csX228" fmla="*/ 712003 w 827721"/>
                  <a:gd name="csY228" fmla="*/ 390590 h 780064"/>
                  <a:gd name="csX229" fmla="*/ 749809 w 827721"/>
                  <a:gd name="csY229" fmla="*/ 390590 h 780064"/>
                  <a:gd name="csX230" fmla="*/ 749809 w 827721"/>
                  <a:gd name="csY230" fmla="*/ 428396 h 780064"/>
                  <a:gd name="csX231" fmla="*/ 727111 w 827721"/>
                  <a:gd name="csY231" fmla="*/ 428396 h 780064"/>
                  <a:gd name="csX232" fmla="*/ 727111 w 827721"/>
                  <a:gd name="csY232" fmla="*/ 480381 h 780064"/>
                  <a:gd name="csX233" fmla="*/ 641741 w 827721"/>
                  <a:gd name="csY233" fmla="*/ 480381 h 780064"/>
                  <a:gd name="csX234" fmla="*/ 641741 w 827721"/>
                  <a:gd name="csY234" fmla="*/ 413433 h 780064"/>
                  <a:gd name="csX235" fmla="*/ 594483 w 827721"/>
                  <a:gd name="csY235" fmla="*/ 413433 h 780064"/>
                  <a:gd name="csX236" fmla="*/ 594483 w 827721"/>
                  <a:gd name="csY236" fmla="*/ 360032 h 780064"/>
                  <a:gd name="csX237" fmla="*/ 568330 w 827721"/>
                  <a:gd name="csY237" fmla="*/ 360032 h 780064"/>
                  <a:gd name="csX238" fmla="*/ 568330 w 827721"/>
                  <a:gd name="csY238" fmla="*/ 322620 h 780064"/>
                  <a:gd name="csX239" fmla="*/ 515166 w 827721"/>
                  <a:gd name="csY239" fmla="*/ 322620 h 780064"/>
                  <a:gd name="csX240" fmla="*/ 515166 w 827721"/>
                  <a:gd name="csY240" fmla="*/ 269835 h 780064"/>
                  <a:gd name="csX241" fmla="*/ 463431 w 827721"/>
                  <a:gd name="csY241" fmla="*/ 269835 h 780064"/>
                  <a:gd name="csX242" fmla="*/ 463431 w 827721"/>
                  <a:gd name="csY242" fmla="*/ 202887 h 780064"/>
                  <a:gd name="csX243" fmla="*/ 416174 w 827721"/>
                  <a:gd name="csY243" fmla="*/ 202887 h 780064"/>
                  <a:gd name="csX244" fmla="*/ 416174 w 827721"/>
                  <a:gd name="csY244" fmla="*/ 149486 h 780064"/>
                  <a:gd name="csX245" fmla="*/ 390021 w 827721"/>
                  <a:gd name="csY245" fmla="*/ 149486 h 780064"/>
                  <a:gd name="csX246" fmla="*/ 390021 w 827721"/>
                  <a:gd name="csY246" fmla="*/ 112074 h 780064"/>
                  <a:gd name="csX247" fmla="*/ 336857 w 827721"/>
                  <a:gd name="csY247" fmla="*/ 112074 h 780064"/>
                  <a:gd name="csX248" fmla="*/ 336857 w 827721"/>
                  <a:gd name="csY248" fmla="*/ 40080 h 780064"/>
                  <a:gd name="csX249" fmla="*/ 408850 w 827721"/>
                  <a:gd name="csY249" fmla="*/ 40080 h 780064"/>
                  <a:gd name="csX250" fmla="*/ 408850 w 827721"/>
                  <a:gd name="csY250" fmla="*/ 77492 h 780064"/>
                  <a:gd name="csX251" fmla="*/ 460280 w 827721"/>
                  <a:gd name="csY251" fmla="*/ 77492 h 780064"/>
                  <a:gd name="csX252" fmla="*/ 460280 w 827721"/>
                  <a:gd name="csY252" fmla="*/ 59143 h 780064"/>
                  <a:gd name="csX253" fmla="*/ 494312 w 827721"/>
                  <a:gd name="csY253" fmla="*/ 59143 h 780064"/>
                  <a:gd name="csX254" fmla="*/ 494312 w 827721"/>
                  <a:gd name="csY254" fmla="*/ 40240 h 780064"/>
                  <a:gd name="csX255" fmla="*/ 532118 w 827721"/>
                  <a:gd name="csY255" fmla="*/ 40240 h 780064"/>
                  <a:gd name="csX256" fmla="*/ 532118 w 827721"/>
                  <a:gd name="csY256" fmla="*/ 78046 h 780064"/>
                  <a:gd name="csX257" fmla="*/ 498086 w 827721"/>
                  <a:gd name="csY257" fmla="*/ 78046 h 780064"/>
                  <a:gd name="csX258" fmla="*/ 498086 w 827721"/>
                  <a:gd name="csY258" fmla="*/ 96949 h 780064"/>
                  <a:gd name="csX259" fmla="*/ 462015 w 827721"/>
                  <a:gd name="csY259" fmla="*/ 96949 h 780064"/>
                  <a:gd name="csX260" fmla="*/ 462015 w 827721"/>
                  <a:gd name="csY260" fmla="*/ 130893 h 780064"/>
                  <a:gd name="csX261" fmla="*/ 488167 w 827721"/>
                  <a:gd name="csY261" fmla="*/ 130893 h 780064"/>
                  <a:gd name="csX262" fmla="*/ 488167 w 827721"/>
                  <a:gd name="csY262" fmla="*/ 184465 h 780064"/>
                  <a:gd name="csX263" fmla="*/ 533694 w 827721"/>
                  <a:gd name="csY263" fmla="*/ 184465 h 780064"/>
                  <a:gd name="csX264" fmla="*/ 533694 w 827721"/>
                  <a:gd name="csY264" fmla="*/ 180044 h 780064"/>
                  <a:gd name="csX265" fmla="*/ 571500 w 827721"/>
                  <a:gd name="csY265" fmla="*/ 180044 h 780064"/>
                  <a:gd name="csX266" fmla="*/ 0 w 827721"/>
                  <a:gd name="csY266" fmla="*/ 0 h 780064"/>
                  <a:gd name="csX267" fmla="*/ 253641 w 827721"/>
                  <a:gd name="csY267" fmla="*/ 0 h 780064"/>
                  <a:gd name="csX268" fmla="*/ 253641 w 827721"/>
                  <a:gd name="csY268" fmla="*/ 100680 h 780064"/>
                  <a:gd name="csX269" fmla="*/ 298444 w 827721"/>
                  <a:gd name="csY269" fmla="*/ 100680 h 780064"/>
                  <a:gd name="csX270" fmla="*/ 298444 w 827721"/>
                  <a:gd name="csY270" fmla="*/ 144600 h 780064"/>
                  <a:gd name="csX271" fmla="*/ 323397 w 827721"/>
                  <a:gd name="csY271" fmla="*/ 144600 h 780064"/>
                  <a:gd name="csX272" fmla="*/ 323397 w 827721"/>
                  <a:gd name="csY272" fmla="*/ 182406 h 780064"/>
                  <a:gd name="csX273" fmla="*/ 308289 w 827721"/>
                  <a:gd name="csY273" fmla="*/ 182406 h 780064"/>
                  <a:gd name="csX274" fmla="*/ 308289 w 827721"/>
                  <a:gd name="csY274" fmla="*/ 234107 h 780064"/>
                  <a:gd name="csX275" fmla="*/ 260916 w 827721"/>
                  <a:gd name="csY275" fmla="*/ 234107 h 780064"/>
                  <a:gd name="csX276" fmla="*/ 260916 w 827721"/>
                  <a:gd name="csY276" fmla="*/ 293790 h 780064"/>
                  <a:gd name="csX277" fmla="*/ 200684 w 827721"/>
                  <a:gd name="csY277" fmla="*/ 293790 h 780064"/>
                  <a:gd name="csX278" fmla="*/ 200684 w 827721"/>
                  <a:gd name="csY278" fmla="*/ 253641 h 780064"/>
                  <a:gd name="csX279" fmla="*/ 140390 w 827721"/>
                  <a:gd name="csY279" fmla="*/ 253641 h 780064"/>
                  <a:gd name="csX280" fmla="*/ 140390 w 827721"/>
                  <a:gd name="csY280" fmla="*/ 307506 h 780064"/>
                  <a:gd name="csX281" fmla="*/ 194406 w 827721"/>
                  <a:gd name="csY281" fmla="*/ 307506 h 780064"/>
                  <a:gd name="csX282" fmla="*/ 194406 w 827721"/>
                  <a:gd name="csY282" fmla="*/ 368544 h 780064"/>
                  <a:gd name="csX283" fmla="*/ 224299 w 827721"/>
                  <a:gd name="csY283" fmla="*/ 368544 h 780064"/>
                  <a:gd name="csX284" fmla="*/ 224299 w 827721"/>
                  <a:gd name="csY284" fmla="*/ 411307 h 780064"/>
                  <a:gd name="csX285" fmla="*/ 285067 w 827721"/>
                  <a:gd name="csY285" fmla="*/ 411307 h 780064"/>
                  <a:gd name="csX286" fmla="*/ 285067 w 827721"/>
                  <a:gd name="csY286" fmla="*/ 493597 h 780064"/>
                  <a:gd name="csX287" fmla="*/ 202777 w 827721"/>
                  <a:gd name="csY287" fmla="*/ 493597 h 780064"/>
                  <a:gd name="csX288" fmla="*/ 202777 w 827721"/>
                  <a:gd name="csY288" fmla="*/ 450834 h 780064"/>
                  <a:gd name="csX289" fmla="*/ 143992 w 827721"/>
                  <a:gd name="csY289" fmla="*/ 450834 h 780064"/>
                  <a:gd name="csX290" fmla="*/ 143992 w 827721"/>
                  <a:gd name="csY290" fmla="*/ 471808 h 780064"/>
                  <a:gd name="csX291" fmla="*/ 105093 w 827721"/>
                  <a:gd name="csY291" fmla="*/ 471808 h 780064"/>
                  <a:gd name="csX292" fmla="*/ 105093 w 827721"/>
                  <a:gd name="csY292" fmla="*/ 493415 h 780064"/>
                  <a:gd name="csX293" fmla="*/ 61879 w 827721"/>
                  <a:gd name="csY293" fmla="*/ 493415 h 780064"/>
                  <a:gd name="csX294" fmla="*/ 61879 w 827721"/>
                  <a:gd name="csY294" fmla="*/ 450201 h 780064"/>
                  <a:gd name="csX295" fmla="*/ 100779 w 827721"/>
                  <a:gd name="csY295" fmla="*/ 450201 h 780064"/>
                  <a:gd name="csX296" fmla="*/ 100779 w 827721"/>
                  <a:gd name="csY296" fmla="*/ 428595 h 780064"/>
                  <a:gd name="csX297" fmla="*/ 142009 w 827721"/>
                  <a:gd name="csY297" fmla="*/ 428595 h 780064"/>
                  <a:gd name="csX298" fmla="*/ 142009 w 827721"/>
                  <a:gd name="csY298" fmla="*/ 389796 h 780064"/>
                  <a:gd name="csX299" fmla="*/ 112116 w 827721"/>
                  <a:gd name="csY299" fmla="*/ 389796 h 780064"/>
                  <a:gd name="csX300" fmla="*/ 112116 w 827721"/>
                  <a:gd name="csY300" fmla="*/ 328562 h 780064"/>
                  <a:gd name="csX301" fmla="*/ 60079 w 827721"/>
                  <a:gd name="csY301" fmla="*/ 328562 h 780064"/>
                  <a:gd name="csX302" fmla="*/ 60079 w 827721"/>
                  <a:gd name="csY302" fmla="*/ 333616 h 780064"/>
                  <a:gd name="csX303" fmla="*/ 16866 w 827721"/>
                  <a:gd name="csY303" fmla="*/ 333616 h 780064"/>
                  <a:gd name="csX304" fmla="*/ 16866 w 827721"/>
                  <a:gd name="csY304" fmla="*/ 290403 h 780064"/>
                  <a:gd name="csX305" fmla="*/ 42811 w 827721"/>
                  <a:gd name="csY305" fmla="*/ 290403 h 780064"/>
                  <a:gd name="csX306" fmla="*/ 42811 w 827721"/>
                  <a:gd name="csY306" fmla="*/ 253641 h 780064"/>
                  <a:gd name="csX307" fmla="*/ 0 w 827721"/>
                  <a:gd name="csY307" fmla="*/ 253641 h 7800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  <a:cxn ang="0">
                    <a:pos x="csX265" y="csY265"/>
                  </a:cxn>
                  <a:cxn ang="0">
                    <a:pos x="csX266" y="csY266"/>
                  </a:cxn>
                  <a:cxn ang="0">
                    <a:pos x="csX267" y="csY267"/>
                  </a:cxn>
                  <a:cxn ang="0">
                    <a:pos x="csX268" y="csY268"/>
                  </a:cxn>
                  <a:cxn ang="0">
                    <a:pos x="csX269" y="csY269"/>
                  </a:cxn>
                  <a:cxn ang="0">
                    <a:pos x="csX270" y="csY270"/>
                  </a:cxn>
                  <a:cxn ang="0">
                    <a:pos x="csX271" y="csY271"/>
                  </a:cxn>
                  <a:cxn ang="0">
                    <a:pos x="csX272" y="csY272"/>
                  </a:cxn>
                  <a:cxn ang="0">
                    <a:pos x="csX273" y="csY273"/>
                  </a:cxn>
                  <a:cxn ang="0">
                    <a:pos x="csX274" y="csY274"/>
                  </a:cxn>
                  <a:cxn ang="0">
                    <a:pos x="csX275" y="csY275"/>
                  </a:cxn>
                  <a:cxn ang="0">
                    <a:pos x="csX276" y="csY276"/>
                  </a:cxn>
                  <a:cxn ang="0">
                    <a:pos x="csX277" y="csY277"/>
                  </a:cxn>
                  <a:cxn ang="0">
                    <a:pos x="csX278" y="csY278"/>
                  </a:cxn>
                  <a:cxn ang="0">
                    <a:pos x="csX279" y="csY279"/>
                  </a:cxn>
                  <a:cxn ang="0">
                    <a:pos x="csX280" y="csY280"/>
                  </a:cxn>
                  <a:cxn ang="0">
                    <a:pos x="csX281" y="csY281"/>
                  </a:cxn>
                  <a:cxn ang="0">
                    <a:pos x="csX282" y="csY282"/>
                  </a:cxn>
                  <a:cxn ang="0">
                    <a:pos x="csX283" y="csY283"/>
                  </a:cxn>
                  <a:cxn ang="0">
                    <a:pos x="csX284" y="csY284"/>
                  </a:cxn>
                  <a:cxn ang="0">
                    <a:pos x="csX285" y="csY285"/>
                  </a:cxn>
                  <a:cxn ang="0">
                    <a:pos x="csX286" y="csY286"/>
                  </a:cxn>
                  <a:cxn ang="0">
                    <a:pos x="csX287" y="csY287"/>
                  </a:cxn>
                  <a:cxn ang="0">
                    <a:pos x="csX288" y="csY288"/>
                  </a:cxn>
                  <a:cxn ang="0">
                    <a:pos x="csX289" y="csY289"/>
                  </a:cxn>
                  <a:cxn ang="0">
                    <a:pos x="csX290" y="csY290"/>
                  </a:cxn>
                  <a:cxn ang="0">
                    <a:pos x="csX291" y="csY291"/>
                  </a:cxn>
                  <a:cxn ang="0">
                    <a:pos x="csX292" y="csY292"/>
                  </a:cxn>
                  <a:cxn ang="0">
                    <a:pos x="csX293" y="csY293"/>
                  </a:cxn>
                  <a:cxn ang="0">
                    <a:pos x="csX294" y="csY294"/>
                  </a:cxn>
                  <a:cxn ang="0">
                    <a:pos x="csX295" y="csY295"/>
                  </a:cxn>
                  <a:cxn ang="0">
                    <a:pos x="csX296" y="csY296"/>
                  </a:cxn>
                  <a:cxn ang="0">
                    <a:pos x="csX297" y="csY297"/>
                  </a:cxn>
                  <a:cxn ang="0">
                    <a:pos x="csX298" y="csY298"/>
                  </a:cxn>
                  <a:cxn ang="0">
                    <a:pos x="csX299" y="csY299"/>
                  </a:cxn>
                  <a:cxn ang="0">
                    <a:pos x="csX300" y="csY300"/>
                  </a:cxn>
                  <a:cxn ang="0">
                    <a:pos x="csX301" y="csY301"/>
                  </a:cxn>
                  <a:cxn ang="0">
                    <a:pos x="csX302" y="csY302"/>
                  </a:cxn>
                  <a:cxn ang="0">
                    <a:pos x="csX303" y="csY303"/>
                  </a:cxn>
                  <a:cxn ang="0">
                    <a:pos x="csX304" y="csY304"/>
                  </a:cxn>
                  <a:cxn ang="0">
                    <a:pos x="csX305" y="csY305"/>
                  </a:cxn>
                  <a:cxn ang="0">
                    <a:pos x="csX306" y="csY306"/>
                  </a:cxn>
                  <a:cxn ang="0">
                    <a:pos x="csX307" y="csY307"/>
                  </a:cxn>
                </a:cxnLst>
                <a:rect l="l" t="t" r="r" b="b"/>
                <a:pathLst>
                  <a:path w="827721" h="780064">
                    <a:moveTo>
                      <a:pt x="661472" y="737279"/>
                    </a:moveTo>
                    <a:lnTo>
                      <a:pt x="702502" y="737279"/>
                    </a:lnTo>
                    <a:lnTo>
                      <a:pt x="702502" y="778310"/>
                    </a:lnTo>
                    <a:lnTo>
                      <a:pt x="661472" y="778310"/>
                    </a:lnTo>
                    <a:close/>
                    <a:moveTo>
                      <a:pt x="641541" y="682084"/>
                    </a:moveTo>
                    <a:lnTo>
                      <a:pt x="682571" y="682084"/>
                    </a:lnTo>
                    <a:lnTo>
                      <a:pt x="682571" y="723115"/>
                    </a:lnTo>
                    <a:lnTo>
                      <a:pt x="641541" y="723115"/>
                    </a:lnTo>
                    <a:close/>
                    <a:moveTo>
                      <a:pt x="402983" y="655451"/>
                    </a:moveTo>
                    <a:lnTo>
                      <a:pt x="455678" y="655451"/>
                    </a:lnTo>
                    <a:lnTo>
                      <a:pt x="455678" y="708147"/>
                    </a:lnTo>
                    <a:lnTo>
                      <a:pt x="402983" y="708147"/>
                    </a:lnTo>
                    <a:close/>
                    <a:moveTo>
                      <a:pt x="764196" y="649888"/>
                    </a:moveTo>
                    <a:lnTo>
                      <a:pt x="805226" y="649888"/>
                    </a:lnTo>
                    <a:lnTo>
                      <a:pt x="805226" y="690918"/>
                    </a:lnTo>
                    <a:lnTo>
                      <a:pt x="764196" y="690918"/>
                    </a:lnTo>
                    <a:close/>
                    <a:moveTo>
                      <a:pt x="574080" y="648354"/>
                    </a:moveTo>
                    <a:lnTo>
                      <a:pt x="615111" y="648354"/>
                    </a:lnTo>
                    <a:lnTo>
                      <a:pt x="615111" y="682552"/>
                    </a:lnTo>
                    <a:lnTo>
                      <a:pt x="634540" y="682552"/>
                    </a:lnTo>
                    <a:lnTo>
                      <a:pt x="634540" y="711989"/>
                    </a:lnTo>
                    <a:lnTo>
                      <a:pt x="622777" y="711989"/>
                    </a:lnTo>
                    <a:lnTo>
                      <a:pt x="622777" y="752245"/>
                    </a:lnTo>
                    <a:lnTo>
                      <a:pt x="581746" y="752245"/>
                    </a:lnTo>
                    <a:lnTo>
                      <a:pt x="581746" y="711215"/>
                    </a:lnTo>
                    <a:lnTo>
                      <a:pt x="605103" y="711215"/>
                    </a:lnTo>
                    <a:lnTo>
                      <a:pt x="605103" y="689385"/>
                    </a:lnTo>
                    <a:lnTo>
                      <a:pt x="574080" y="689385"/>
                    </a:lnTo>
                    <a:close/>
                    <a:moveTo>
                      <a:pt x="75332" y="599902"/>
                    </a:moveTo>
                    <a:lnTo>
                      <a:pt x="178310" y="599902"/>
                    </a:lnTo>
                    <a:lnTo>
                      <a:pt x="178310" y="702880"/>
                    </a:lnTo>
                    <a:lnTo>
                      <a:pt x="75332" y="702880"/>
                    </a:lnTo>
                    <a:close/>
                    <a:moveTo>
                      <a:pt x="34852" y="559422"/>
                    </a:moveTo>
                    <a:lnTo>
                      <a:pt x="34852" y="743360"/>
                    </a:lnTo>
                    <a:lnTo>
                      <a:pt x="218790" y="743360"/>
                    </a:lnTo>
                    <a:lnTo>
                      <a:pt x="218790" y="559422"/>
                    </a:lnTo>
                    <a:close/>
                    <a:moveTo>
                      <a:pt x="608680" y="524503"/>
                    </a:moveTo>
                    <a:lnTo>
                      <a:pt x="656248" y="524503"/>
                    </a:lnTo>
                    <a:lnTo>
                      <a:pt x="656248" y="572072"/>
                    </a:lnTo>
                    <a:lnTo>
                      <a:pt x="608680" y="572072"/>
                    </a:lnTo>
                    <a:close/>
                    <a:moveTo>
                      <a:pt x="0" y="523875"/>
                    </a:moveTo>
                    <a:lnTo>
                      <a:pt x="253641" y="523875"/>
                    </a:lnTo>
                    <a:lnTo>
                      <a:pt x="253641" y="777516"/>
                    </a:lnTo>
                    <a:lnTo>
                      <a:pt x="0" y="777516"/>
                    </a:lnTo>
                    <a:close/>
                    <a:moveTo>
                      <a:pt x="290746" y="523523"/>
                    </a:moveTo>
                    <a:lnTo>
                      <a:pt x="343441" y="523523"/>
                    </a:lnTo>
                    <a:lnTo>
                      <a:pt x="343441" y="576218"/>
                    </a:lnTo>
                    <a:lnTo>
                      <a:pt x="290746" y="576218"/>
                    </a:lnTo>
                    <a:close/>
                    <a:moveTo>
                      <a:pt x="589981" y="505804"/>
                    </a:moveTo>
                    <a:lnTo>
                      <a:pt x="589981" y="590771"/>
                    </a:lnTo>
                    <a:lnTo>
                      <a:pt x="674947" y="590771"/>
                    </a:lnTo>
                    <a:lnTo>
                      <a:pt x="674947" y="505804"/>
                    </a:lnTo>
                    <a:close/>
                    <a:moveTo>
                      <a:pt x="446254" y="502394"/>
                    </a:moveTo>
                    <a:lnTo>
                      <a:pt x="518248" y="502394"/>
                    </a:lnTo>
                    <a:lnTo>
                      <a:pt x="518248" y="574388"/>
                    </a:lnTo>
                    <a:lnTo>
                      <a:pt x="480835" y="574388"/>
                    </a:lnTo>
                    <a:lnTo>
                      <a:pt x="480835" y="625817"/>
                    </a:lnTo>
                    <a:lnTo>
                      <a:pt x="499185" y="625817"/>
                    </a:lnTo>
                    <a:lnTo>
                      <a:pt x="499185" y="659849"/>
                    </a:lnTo>
                    <a:lnTo>
                      <a:pt x="518088" y="659849"/>
                    </a:lnTo>
                    <a:lnTo>
                      <a:pt x="518088" y="697656"/>
                    </a:lnTo>
                    <a:lnTo>
                      <a:pt x="480282" y="697656"/>
                    </a:lnTo>
                    <a:lnTo>
                      <a:pt x="480282" y="663623"/>
                    </a:lnTo>
                    <a:lnTo>
                      <a:pt x="461379" y="663623"/>
                    </a:lnTo>
                    <a:lnTo>
                      <a:pt x="461379" y="627552"/>
                    </a:lnTo>
                    <a:lnTo>
                      <a:pt x="427434" y="627552"/>
                    </a:lnTo>
                    <a:lnTo>
                      <a:pt x="427434" y="653705"/>
                    </a:lnTo>
                    <a:lnTo>
                      <a:pt x="373863" y="653705"/>
                    </a:lnTo>
                    <a:lnTo>
                      <a:pt x="373863" y="699231"/>
                    </a:lnTo>
                    <a:lnTo>
                      <a:pt x="378284" y="699231"/>
                    </a:lnTo>
                    <a:lnTo>
                      <a:pt x="378284" y="737037"/>
                    </a:lnTo>
                    <a:lnTo>
                      <a:pt x="340478" y="737037"/>
                    </a:lnTo>
                    <a:lnTo>
                      <a:pt x="340478" y="714338"/>
                    </a:lnTo>
                    <a:lnTo>
                      <a:pt x="288493" y="714338"/>
                    </a:lnTo>
                    <a:lnTo>
                      <a:pt x="288493" y="628969"/>
                    </a:lnTo>
                    <a:lnTo>
                      <a:pt x="355441" y="628969"/>
                    </a:lnTo>
                    <a:lnTo>
                      <a:pt x="355441" y="581711"/>
                    </a:lnTo>
                    <a:lnTo>
                      <a:pt x="408841" y="581711"/>
                    </a:lnTo>
                    <a:lnTo>
                      <a:pt x="408841" y="555558"/>
                    </a:lnTo>
                    <a:lnTo>
                      <a:pt x="446254" y="555558"/>
                    </a:lnTo>
                    <a:close/>
                    <a:moveTo>
                      <a:pt x="361633" y="497925"/>
                    </a:moveTo>
                    <a:lnTo>
                      <a:pt x="414328" y="497925"/>
                    </a:lnTo>
                    <a:lnTo>
                      <a:pt x="414328" y="550621"/>
                    </a:lnTo>
                    <a:lnTo>
                      <a:pt x="361633" y="550621"/>
                    </a:lnTo>
                    <a:close/>
                    <a:moveTo>
                      <a:pt x="573881" y="489384"/>
                    </a:moveTo>
                    <a:lnTo>
                      <a:pt x="691046" y="489384"/>
                    </a:lnTo>
                    <a:lnTo>
                      <a:pt x="691046" y="601169"/>
                    </a:lnTo>
                    <a:lnTo>
                      <a:pt x="701077" y="601169"/>
                    </a:lnTo>
                    <a:lnTo>
                      <a:pt x="701077" y="630300"/>
                    </a:lnTo>
                    <a:lnTo>
                      <a:pt x="741122" y="630300"/>
                    </a:lnTo>
                    <a:lnTo>
                      <a:pt x="741122" y="616012"/>
                    </a:lnTo>
                    <a:lnTo>
                      <a:pt x="767620" y="616012"/>
                    </a:lnTo>
                    <a:lnTo>
                      <a:pt x="767620" y="601293"/>
                    </a:lnTo>
                    <a:lnTo>
                      <a:pt x="797057" y="601293"/>
                    </a:lnTo>
                    <a:lnTo>
                      <a:pt x="797057" y="630730"/>
                    </a:lnTo>
                    <a:lnTo>
                      <a:pt x="770559" y="630730"/>
                    </a:lnTo>
                    <a:lnTo>
                      <a:pt x="770559" y="645449"/>
                    </a:lnTo>
                    <a:lnTo>
                      <a:pt x="742472" y="645449"/>
                    </a:lnTo>
                    <a:lnTo>
                      <a:pt x="742472" y="671879"/>
                    </a:lnTo>
                    <a:lnTo>
                      <a:pt x="762836" y="671879"/>
                    </a:lnTo>
                    <a:lnTo>
                      <a:pt x="762836" y="713592"/>
                    </a:lnTo>
                    <a:lnTo>
                      <a:pt x="798284" y="713592"/>
                    </a:lnTo>
                    <a:lnTo>
                      <a:pt x="798284" y="710150"/>
                    </a:lnTo>
                    <a:lnTo>
                      <a:pt x="827721" y="710150"/>
                    </a:lnTo>
                    <a:lnTo>
                      <a:pt x="827721" y="739587"/>
                    </a:lnTo>
                    <a:lnTo>
                      <a:pt x="810047" y="739587"/>
                    </a:lnTo>
                    <a:lnTo>
                      <a:pt x="810047" y="780064"/>
                    </a:lnTo>
                    <a:lnTo>
                      <a:pt x="743575" y="780064"/>
                    </a:lnTo>
                    <a:lnTo>
                      <a:pt x="743575" y="727936"/>
                    </a:lnTo>
                    <a:lnTo>
                      <a:pt x="706779" y="727936"/>
                    </a:lnTo>
                    <a:lnTo>
                      <a:pt x="706779" y="686356"/>
                    </a:lnTo>
                    <a:lnTo>
                      <a:pt x="686416" y="686356"/>
                    </a:lnTo>
                    <a:lnTo>
                      <a:pt x="686416" y="657226"/>
                    </a:lnTo>
                    <a:lnTo>
                      <a:pt x="645020" y="657226"/>
                    </a:lnTo>
                    <a:lnTo>
                      <a:pt x="645020" y="606549"/>
                    </a:lnTo>
                    <a:lnTo>
                      <a:pt x="573881" y="606549"/>
                    </a:lnTo>
                    <a:close/>
                    <a:moveTo>
                      <a:pt x="536295" y="425432"/>
                    </a:moveTo>
                    <a:lnTo>
                      <a:pt x="588991" y="425432"/>
                    </a:lnTo>
                    <a:lnTo>
                      <a:pt x="588991" y="478128"/>
                    </a:lnTo>
                    <a:lnTo>
                      <a:pt x="536295" y="478128"/>
                    </a:lnTo>
                    <a:close/>
                    <a:moveTo>
                      <a:pt x="49888" y="361847"/>
                    </a:moveTo>
                    <a:lnTo>
                      <a:pt x="110120" y="361847"/>
                    </a:lnTo>
                    <a:lnTo>
                      <a:pt x="110120" y="422079"/>
                    </a:lnTo>
                    <a:lnTo>
                      <a:pt x="49888" y="422079"/>
                    </a:lnTo>
                    <a:close/>
                    <a:moveTo>
                      <a:pt x="510697" y="354546"/>
                    </a:moveTo>
                    <a:lnTo>
                      <a:pt x="563392" y="354546"/>
                    </a:lnTo>
                    <a:lnTo>
                      <a:pt x="563392" y="407241"/>
                    </a:lnTo>
                    <a:lnTo>
                      <a:pt x="510697" y="407241"/>
                    </a:lnTo>
                    <a:close/>
                    <a:moveTo>
                      <a:pt x="229943" y="314583"/>
                    </a:moveTo>
                    <a:lnTo>
                      <a:pt x="290175" y="314583"/>
                    </a:lnTo>
                    <a:lnTo>
                      <a:pt x="290175" y="374815"/>
                    </a:lnTo>
                    <a:lnTo>
                      <a:pt x="229943" y="374815"/>
                    </a:lnTo>
                    <a:close/>
                    <a:moveTo>
                      <a:pt x="668223" y="313195"/>
                    </a:moveTo>
                    <a:lnTo>
                      <a:pt x="720919" y="313195"/>
                    </a:lnTo>
                    <a:lnTo>
                      <a:pt x="720919" y="365891"/>
                    </a:lnTo>
                    <a:lnTo>
                      <a:pt x="668223" y="365891"/>
                    </a:lnTo>
                    <a:close/>
                    <a:moveTo>
                      <a:pt x="317720" y="271821"/>
                    </a:moveTo>
                    <a:lnTo>
                      <a:pt x="377952" y="271821"/>
                    </a:lnTo>
                    <a:lnTo>
                      <a:pt x="377952" y="332053"/>
                    </a:lnTo>
                    <a:lnTo>
                      <a:pt x="343665" y="332053"/>
                    </a:lnTo>
                    <a:lnTo>
                      <a:pt x="343665" y="364099"/>
                    </a:lnTo>
                    <a:lnTo>
                      <a:pt x="389205" y="364099"/>
                    </a:lnTo>
                    <a:lnTo>
                      <a:pt x="389205" y="424330"/>
                    </a:lnTo>
                    <a:lnTo>
                      <a:pt x="376916" y="424330"/>
                    </a:lnTo>
                    <a:lnTo>
                      <a:pt x="376916" y="451128"/>
                    </a:lnTo>
                    <a:lnTo>
                      <a:pt x="404953" y="451128"/>
                    </a:lnTo>
                    <a:lnTo>
                      <a:pt x="404953" y="411286"/>
                    </a:lnTo>
                    <a:lnTo>
                      <a:pt x="433903" y="411286"/>
                    </a:lnTo>
                    <a:lnTo>
                      <a:pt x="433903" y="391957"/>
                    </a:lnTo>
                    <a:lnTo>
                      <a:pt x="463900" y="391957"/>
                    </a:lnTo>
                    <a:lnTo>
                      <a:pt x="463900" y="363921"/>
                    </a:lnTo>
                    <a:lnTo>
                      <a:pt x="424058" y="363921"/>
                    </a:lnTo>
                    <a:lnTo>
                      <a:pt x="424058" y="311226"/>
                    </a:lnTo>
                    <a:lnTo>
                      <a:pt x="476753" y="311226"/>
                    </a:lnTo>
                    <a:lnTo>
                      <a:pt x="476753" y="355146"/>
                    </a:lnTo>
                    <a:lnTo>
                      <a:pt x="501706" y="355146"/>
                    </a:lnTo>
                    <a:lnTo>
                      <a:pt x="501706" y="392952"/>
                    </a:lnTo>
                    <a:lnTo>
                      <a:pt x="486598" y="392952"/>
                    </a:lnTo>
                    <a:lnTo>
                      <a:pt x="486598" y="444653"/>
                    </a:lnTo>
                    <a:lnTo>
                      <a:pt x="457648" y="444653"/>
                    </a:lnTo>
                    <a:lnTo>
                      <a:pt x="457648" y="463981"/>
                    </a:lnTo>
                    <a:lnTo>
                      <a:pt x="413728" y="463981"/>
                    </a:lnTo>
                    <a:lnTo>
                      <a:pt x="413728" y="488934"/>
                    </a:lnTo>
                    <a:lnTo>
                      <a:pt x="375922" y="488934"/>
                    </a:lnTo>
                    <a:lnTo>
                      <a:pt x="375922" y="473827"/>
                    </a:lnTo>
                    <a:lnTo>
                      <a:pt x="324221" y="473827"/>
                    </a:lnTo>
                    <a:lnTo>
                      <a:pt x="324221" y="421131"/>
                    </a:lnTo>
                    <a:lnTo>
                      <a:pt x="328973" y="421131"/>
                    </a:lnTo>
                    <a:lnTo>
                      <a:pt x="328973" y="374129"/>
                    </a:lnTo>
                    <a:lnTo>
                      <a:pt x="300451" y="374129"/>
                    </a:lnTo>
                    <a:lnTo>
                      <a:pt x="300451" y="330916"/>
                    </a:lnTo>
                    <a:lnTo>
                      <a:pt x="317720" y="330916"/>
                    </a:lnTo>
                    <a:close/>
                    <a:moveTo>
                      <a:pt x="587160" y="253641"/>
                    </a:moveTo>
                    <a:lnTo>
                      <a:pt x="587160" y="288038"/>
                    </a:lnTo>
                    <a:lnTo>
                      <a:pt x="638589" y="288038"/>
                    </a:lnTo>
                    <a:lnTo>
                      <a:pt x="638589" y="269689"/>
                    </a:lnTo>
                    <a:lnTo>
                      <a:pt x="672622" y="269689"/>
                    </a:lnTo>
                    <a:lnTo>
                      <a:pt x="672622" y="253641"/>
                    </a:lnTo>
                    <a:close/>
                    <a:moveTo>
                      <a:pt x="548801" y="217850"/>
                    </a:moveTo>
                    <a:lnTo>
                      <a:pt x="548801" y="250626"/>
                    </a:lnTo>
                    <a:lnTo>
                      <a:pt x="571500" y="250626"/>
                    </a:lnTo>
                    <a:lnTo>
                      <a:pt x="571500" y="217850"/>
                    </a:lnTo>
                    <a:close/>
                    <a:moveTo>
                      <a:pt x="357986" y="214886"/>
                    </a:moveTo>
                    <a:lnTo>
                      <a:pt x="410681" y="214886"/>
                    </a:lnTo>
                    <a:lnTo>
                      <a:pt x="410681" y="267582"/>
                    </a:lnTo>
                    <a:lnTo>
                      <a:pt x="357986" y="267582"/>
                    </a:lnTo>
                    <a:close/>
                    <a:moveTo>
                      <a:pt x="253641" y="153375"/>
                    </a:moveTo>
                    <a:lnTo>
                      <a:pt x="253641" y="233559"/>
                    </a:lnTo>
                    <a:lnTo>
                      <a:pt x="255594" y="233559"/>
                    </a:lnTo>
                    <a:lnTo>
                      <a:pt x="255594" y="181411"/>
                    </a:lnTo>
                    <a:lnTo>
                      <a:pt x="285591" y="181411"/>
                    </a:lnTo>
                    <a:lnTo>
                      <a:pt x="285591" y="153375"/>
                    </a:lnTo>
                    <a:close/>
                    <a:moveTo>
                      <a:pt x="332388" y="144000"/>
                    </a:moveTo>
                    <a:lnTo>
                      <a:pt x="385083" y="144000"/>
                    </a:lnTo>
                    <a:lnTo>
                      <a:pt x="385083" y="196695"/>
                    </a:lnTo>
                    <a:lnTo>
                      <a:pt x="332388" y="196695"/>
                    </a:lnTo>
                    <a:close/>
                    <a:moveTo>
                      <a:pt x="489914" y="102649"/>
                    </a:moveTo>
                    <a:lnTo>
                      <a:pt x="542609" y="102649"/>
                    </a:lnTo>
                    <a:lnTo>
                      <a:pt x="542609" y="155345"/>
                    </a:lnTo>
                    <a:lnTo>
                      <a:pt x="489914" y="155345"/>
                    </a:lnTo>
                    <a:close/>
                    <a:moveTo>
                      <a:pt x="646832" y="76027"/>
                    </a:moveTo>
                    <a:lnTo>
                      <a:pt x="749810" y="76027"/>
                    </a:lnTo>
                    <a:lnTo>
                      <a:pt x="749810" y="179005"/>
                    </a:lnTo>
                    <a:lnTo>
                      <a:pt x="646832" y="179005"/>
                    </a:lnTo>
                    <a:close/>
                    <a:moveTo>
                      <a:pt x="75332" y="76027"/>
                    </a:moveTo>
                    <a:lnTo>
                      <a:pt x="178310" y="76027"/>
                    </a:lnTo>
                    <a:lnTo>
                      <a:pt x="178310" y="179005"/>
                    </a:lnTo>
                    <a:lnTo>
                      <a:pt x="75332" y="179005"/>
                    </a:lnTo>
                    <a:close/>
                    <a:moveTo>
                      <a:pt x="606352" y="35547"/>
                    </a:moveTo>
                    <a:lnTo>
                      <a:pt x="606352" y="219485"/>
                    </a:lnTo>
                    <a:lnTo>
                      <a:pt x="790290" y="219485"/>
                    </a:lnTo>
                    <a:lnTo>
                      <a:pt x="790290" y="35547"/>
                    </a:lnTo>
                    <a:close/>
                    <a:moveTo>
                      <a:pt x="34852" y="35547"/>
                    </a:moveTo>
                    <a:lnTo>
                      <a:pt x="34852" y="219485"/>
                    </a:lnTo>
                    <a:lnTo>
                      <a:pt x="218790" y="219485"/>
                    </a:lnTo>
                    <a:lnTo>
                      <a:pt x="218790" y="35547"/>
                    </a:lnTo>
                    <a:close/>
                    <a:moveTo>
                      <a:pt x="571500" y="0"/>
                    </a:moveTo>
                    <a:lnTo>
                      <a:pt x="825141" y="0"/>
                    </a:lnTo>
                    <a:lnTo>
                      <a:pt x="825141" y="253641"/>
                    </a:lnTo>
                    <a:lnTo>
                      <a:pt x="710428" y="253641"/>
                    </a:lnTo>
                    <a:lnTo>
                      <a:pt x="710428" y="288592"/>
                    </a:lnTo>
                    <a:lnTo>
                      <a:pt x="676396" y="288592"/>
                    </a:lnTo>
                    <a:lnTo>
                      <a:pt x="676396" y="307495"/>
                    </a:lnTo>
                    <a:lnTo>
                      <a:pt x="640324" y="307495"/>
                    </a:lnTo>
                    <a:lnTo>
                      <a:pt x="640324" y="341439"/>
                    </a:lnTo>
                    <a:lnTo>
                      <a:pt x="666477" y="341439"/>
                    </a:lnTo>
                    <a:lnTo>
                      <a:pt x="666477" y="395011"/>
                    </a:lnTo>
                    <a:lnTo>
                      <a:pt x="712003" y="395011"/>
                    </a:lnTo>
                    <a:lnTo>
                      <a:pt x="712003" y="390590"/>
                    </a:lnTo>
                    <a:lnTo>
                      <a:pt x="749809" y="390590"/>
                    </a:lnTo>
                    <a:lnTo>
                      <a:pt x="749809" y="428396"/>
                    </a:lnTo>
                    <a:lnTo>
                      <a:pt x="727111" y="428396"/>
                    </a:lnTo>
                    <a:lnTo>
                      <a:pt x="727111" y="480381"/>
                    </a:lnTo>
                    <a:lnTo>
                      <a:pt x="641741" y="480381"/>
                    </a:lnTo>
                    <a:lnTo>
                      <a:pt x="641741" y="413433"/>
                    </a:lnTo>
                    <a:lnTo>
                      <a:pt x="594483" y="413433"/>
                    </a:lnTo>
                    <a:lnTo>
                      <a:pt x="594483" y="360032"/>
                    </a:lnTo>
                    <a:lnTo>
                      <a:pt x="568330" y="360032"/>
                    </a:lnTo>
                    <a:lnTo>
                      <a:pt x="568330" y="322620"/>
                    </a:lnTo>
                    <a:lnTo>
                      <a:pt x="515166" y="322620"/>
                    </a:lnTo>
                    <a:lnTo>
                      <a:pt x="515166" y="269835"/>
                    </a:lnTo>
                    <a:lnTo>
                      <a:pt x="463431" y="269835"/>
                    </a:lnTo>
                    <a:lnTo>
                      <a:pt x="463431" y="202887"/>
                    </a:lnTo>
                    <a:lnTo>
                      <a:pt x="416174" y="202887"/>
                    </a:lnTo>
                    <a:lnTo>
                      <a:pt x="416174" y="149486"/>
                    </a:lnTo>
                    <a:lnTo>
                      <a:pt x="390021" y="149486"/>
                    </a:lnTo>
                    <a:lnTo>
                      <a:pt x="390021" y="112074"/>
                    </a:lnTo>
                    <a:lnTo>
                      <a:pt x="336857" y="112074"/>
                    </a:lnTo>
                    <a:lnTo>
                      <a:pt x="336857" y="40080"/>
                    </a:lnTo>
                    <a:lnTo>
                      <a:pt x="408850" y="40080"/>
                    </a:lnTo>
                    <a:lnTo>
                      <a:pt x="408850" y="77492"/>
                    </a:lnTo>
                    <a:lnTo>
                      <a:pt x="460280" y="77492"/>
                    </a:lnTo>
                    <a:lnTo>
                      <a:pt x="460280" y="59143"/>
                    </a:lnTo>
                    <a:lnTo>
                      <a:pt x="494312" y="59143"/>
                    </a:lnTo>
                    <a:lnTo>
                      <a:pt x="494312" y="40240"/>
                    </a:lnTo>
                    <a:lnTo>
                      <a:pt x="532118" y="40240"/>
                    </a:lnTo>
                    <a:lnTo>
                      <a:pt x="532118" y="78046"/>
                    </a:lnTo>
                    <a:lnTo>
                      <a:pt x="498086" y="78046"/>
                    </a:lnTo>
                    <a:lnTo>
                      <a:pt x="498086" y="96949"/>
                    </a:lnTo>
                    <a:lnTo>
                      <a:pt x="462015" y="96949"/>
                    </a:lnTo>
                    <a:lnTo>
                      <a:pt x="462015" y="130893"/>
                    </a:lnTo>
                    <a:lnTo>
                      <a:pt x="488167" y="130893"/>
                    </a:lnTo>
                    <a:lnTo>
                      <a:pt x="488167" y="184465"/>
                    </a:lnTo>
                    <a:lnTo>
                      <a:pt x="533694" y="184465"/>
                    </a:lnTo>
                    <a:lnTo>
                      <a:pt x="533694" y="180044"/>
                    </a:lnTo>
                    <a:lnTo>
                      <a:pt x="571500" y="180044"/>
                    </a:lnTo>
                    <a:close/>
                    <a:moveTo>
                      <a:pt x="0" y="0"/>
                    </a:moveTo>
                    <a:lnTo>
                      <a:pt x="253641" y="0"/>
                    </a:lnTo>
                    <a:lnTo>
                      <a:pt x="253641" y="100680"/>
                    </a:lnTo>
                    <a:lnTo>
                      <a:pt x="298444" y="100680"/>
                    </a:lnTo>
                    <a:lnTo>
                      <a:pt x="298444" y="144600"/>
                    </a:lnTo>
                    <a:lnTo>
                      <a:pt x="323397" y="144600"/>
                    </a:lnTo>
                    <a:lnTo>
                      <a:pt x="323397" y="182406"/>
                    </a:lnTo>
                    <a:lnTo>
                      <a:pt x="308289" y="182406"/>
                    </a:lnTo>
                    <a:lnTo>
                      <a:pt x="308289" y="234107"/>
                    </a:lnTo>
                    <a:lnTo>
                      <a:pt x="260916" y="234107"/>
                    </a:lnTo>
                    <a:lnTo>
                      <a:pt x="260916" y="293790"/>
                    </a:lnTo>
                    <a:lnTo>
                      <a:pt x="200684" y="293790"/>
                    </a:lnTo>
                    <a:lnTo>
                      <a:pt x="200684" y="253641"/>
                    </a:lnTo>
                    <a:lnTo>
                      <a:pt x="140390" y="253641"/>
                    </a:lnTo>
                    <a:lnTo>
                      <a:pt x="140390" y="307506"/>
                    </a:lnTo>
                    <a:lnTo>
                      <a:pt x="194406" y="307506"/>
                    </a:lnTo>
                    <a:lnTo>
                      <a:pt x="194406" y="368544"/>
                    </a:lnTo>
                    <a:lnTo>
                      <a:pt x="224299" y="368544"/>
                    </a:lnTo>
                    <a:lnTo>
                      <a:pt x="224299" y="411307"/>
                    </a:lnTo>
                    <a:lnTo>
                      <a:pt x="285067" y="411307"/>
                    </a:lnTo>
                    <a:lnTo>
                      <a:pt x="285067" y="493597"/>
                    </a:lnTo>
                    <a:lnTo>
                      <a:pt x="202777" y="493597"/>
                    </a:lnTo>
                    <a:lnTo>
                      <a:pt x="202777" y="450834"/>
                    </a:lnTo>
                    <a:lnTo>
                      <a:pt x="143992" y="450834"/>
                    </a:lnTo>
                    <a:lnTo>
                      <a:pt x="143992" y="471808"/>
                    </a:lnTo>
                    <a:lnTo>
                      <a:pt x="105093" y="471808"/>
                    </a:lnTo>
                    <a:lnTo>
                      <a:pt x="105093" y="493415"/>
                    </a:lnTo>
                    <a:lnTo>
                      <a:pt x="61879" y="493415"/>
                    </a:lnTo>
                    <a:lnTo>
                      <a:pt x="61879" y="450201"/>
                    </a:lnTo>
                    <a:lnTo>
                      <a:pt x="100779" y="450201"/>
                    </a:lnTo>
                    <a:lnTo>
                      <a:pt x="100779" y="428595"/>
                    </a:lnTo>
                    <a:lnTo>
                      <a:pt x="142009" y="428595"/>
                    </a:lnTo>
                    <a:lnTo>
                      <a:pt x="142009" y="389796"/>
                    </a:lnTo>
                    <a:lnTo>
                      <a:pt x="112116" y="389796"/>
                    </a:lnTo>
                    <a:lnTo>
                      <a:pt x="112116" y="328562"/>
                    </a:lnTo>
                    <a:lnTo>
                      <a:pt x="60079" y="328562"/>
                    </a:lnTo>
                    <a:lnTo>
                      <a:pt x="60079" y="333616"/>
                    </a:lnTo>
                    <a:lnTo>
                      <a:pt x="16866" y="333616"/>
                    </a:lnTo>
                    <a:lnTo>
                      <a:pt x="16866" y="290403"/>
                    </a:lnTo>
                    <a:lnTo>
                      <a:pt x="42811" y="290403"/>
                    </a:lnTo>
                    <a:lnTo>
                      <a:pt x="42811" y="253641"/>
                    </a:lnTo>
                    <a:lnTo>
                      <a:pt x="0" y="25364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A1343167-A3EA-0D86-9C6A-9B308A7A5ADF}"/>
                  </a:ext>
                </a:extLst>
              </p:cNvPr>
              <p:cNvSpPr/>
              <p:nvPr/>
            </p:nvSpPr>
            <p:spPr>
              <a:xfrm flipH="1">
                <a:off x="4217413" y="1256443"/>
                <a:ext cx="821312" cy="268608"/>
              </a:xfrm>
              <a:custGeom>
                <a:avLst/>
                <a:gdLst>
                  <a:gd name="csX0" fmla="*/ 62686 w 2080112"/>
                  <a:gd name="csY0" fmla="*/ 0 h 792088"/>
                  <a:gd name="csX1" fmla="*/ 0 w 2080112"/>
                  <a:gd name="csY1" fmla="*/ 0 h 792088"/>
                  <a:gd name="csX2" fmla="*/ 0 w 2080112"/>
                  <a:gd name="csY2" fmla="*/ 792088 h 792088"/>
                  <a:gd name="csX3" fmla="*/ 62686 w 2080112"/>
                  <a:gd name="csY3" fmla="*/ 792088 h 792088"/>
                  <a:gd name="csX4" fmla="*/ 162112 w 2080112"/>
                  <a:gd name="csY4" fmla="*/ 0 h 792088"/>
                  <a:gd name="csX5" fmla="*/ 116392 w 2080112"/>
                  <a:gd name="csY5" fmla="*/ 0 h 792088"/>
                  <a:gd name="csX6" fmla="*/ 116392 w 2080112"/>
                  <a:gd name="csY6" fmla="*/ 792088 h 792088"/>
                  <a:gd name="csX7" fmla="*/ 162112 w 2080112"/>
                  <a:gd name="csY7" fmla="*/ 792088 h 792088"/>
                  <a:gd name="csX8" fmla="*/ 254852 w 2080112"/>
                  <a:gd name="csY8" fmla="*/ 0 h 792088"/>
                  <a:gd name="csX9" fmla="*/ 208490 w 2080112"/>
                  <a:gd name="csY9" fmla="*/ 0 h 792088"/>
                  <a:gd name="csX10" fmla="*/ 208490 w 2080112"/>
                  <a:gd name="csY10" fmla="*/ 792088 h 792088"/>
                  <a:gd name="csX11" fmla="*/ 254852 w 2080112"/>
                  <a:gd name="csY11" fmla="*/ 792088 h 792088"/>
                  <a:gd name="csX12" fmla="*/ 346951 w 2080112"/>
                  <a:gd name="csY12" fmla="*/ 0 h 792088"/>
                  <a:gd name="csX13" fmla="*/ 301231 w 2080112"/>
                  <a:gd name="csY13" fmla="*/ 0 h 792088"/>
                  <a:gd name="csX14" fmla="*/ 301231 w 2080112"/>
                  <a:gd name="csY14" fmla="*/ 792088 h 792088"/>
                  <a:gd name="csX15" fmla="*/ 346951 w 2080112"/>
                  <a:gd name="csY15" fmla="*/ 792088 h 792088"/>
                  <a:gd name="csX16" fmla="*/ 418276 w 2080112"/>
                  <a:gd name="csY16" fmla="*/ 0 h 792088"/>
                  <a:gd name="csX17" fmla="*/ 372556 w 2080112"/>
                  <a:gd name="csY17" fmla="*/ 0 h 792088"/>
                  <a:gd name="csX18" fmla="*/ 372556 w 2080112"/>
                  <a:gd name="csY18" fmla="*/ 792088 h 792088"/>
                  <a:gd name="csX19" fmla="*/ 418276 w 2080112"/>
                  <a:gd name="csY19" fmla="*/ 792088 h 792088"/>
                  <a:gd name="csX20" fmla="*/ 489600 w 2080112"/>
                  <a:gd name="csY20" fmla="*/ 0 h 792088"/>
                  <a:gd name="csX21" fmla="*/ 443880 w 2080112"/>
                  <a:gd name="csY21" fmla="*/ 0 h 792088"/>
                  <a:gd name="csX22" fmla="*/ 443880 w 2080112"/>
                  <a:gd name="csY22" fmla="*/ 792088 h 792088"/>
                  <a:gd name="csX23" fmla="*/ 489600 w 2080112"/>
                  <a:gd name="csY23" fmla="*/ 792088 h 792088"/>
                  <a:gd name="csX24" fmla="*/ 560925 w 2080112"/>
                  <a:gd name="csY24" fmla="*/ 0 h 792088"/>
                  <a:gd name="csX25" fmla="*/ 515205 w 2080112"/>
                  <a:gd name="csY25" fmla="*/ 0 h 792088"/>
                  <a:gd name="csX26" fmla="*/ 515205 w 2080112"/>
                  <a:gd name="csY26" fmla="*/ 792088 h 792088"/>
                  <a:gd name="csX27" fmla="*/ 560925 w 2080112"/>
                  <a:gd name="csY27" fmla="*/ 792088 h 792088"/>
                  <a:gd name="csX28" fmla="*/ 661015 w 2080112"/>
                  <a:gd name="csY28" fmla="*/ 0 h 792088"/>
                  <a:gd name="csX29" fmla="*/ 609579 w 2080112"/>
                  <a:gd name="csY29" fmla="*/ 0 h 792088"/>
                  <a:gd name="csX30" fmla="*/ 609579 w 2080112"/>
                  <a:gd name="csY30" fmla="*/ 792088 h 792088"/>
                  <a:gd name="csX31" fmla="*/ 661015 w 2080112"/>
                  <a:gd name="csY31" fmla="*/ 792088 h 792088"/>
                  <a:gd name="csX32" fmla="*/ 768595 w 2080112"/>
                  <a:gd name="csY32" fmla="*/ 0 h 792088"/>
                  <a:gd name="csX33" fmla="*/ 722875 w 2080112"/>
                  <a:gd name="csY33" fmla="*/ 0 h 792088"/>
                  <a:gd name="csX34" fmla="*/ 722875 w 2080112"/>
                  <a:gd name="csY34" fmla="*/ 792088 h 792088"/>
                  <a:gd name="csX35" fmla="*/ 768595 w 2080112"/>
                  <a:gd name="csY35" fmla="*/ 792088 h 792088"/>
                  <a:gd name="csX36" fmla="*/ 853126 w 2080112"/>
                  <a:gd name="csY36" fmla="*/ 0 h 792088"/>
                  <a:gd name="csX37" fmla="*/ 807406 w 2080112"/>
                  <a:gd name="csY37" fmla="*/ 0 h 792088"/>
                  <a:gd name="csX38" fmla="*/ 807406 w 2080112"/>
                  <a:gd name="csY38" fmla="*/ 792088 h 792088"/>
                  <a:gd name="csX39" fmla="*/ 853126 w 2080112"/>
                  <a:gd name="csY39" fmla="*/ 792088 h 792088"/>
                  <a:gd name="csX40" fmla="*/ 924451 w 2080112"/>
                  <a:gd name="csY40" fmla="*/ 0 h 792088"/>
                  <a:gd name="csX41" fmla="*/ 878731 w 2080112"/>
                  <a:gd name="csY41" fmla="*/ 0 h 792088"/>
                  <a:gd name="csX42" fmla="*/ 878731 w 2080112"/>
                  <a:gd name="csY42" fmla="*/ 792088 h 792088"/>
                  <a:gd name="csX43" fmla="*/ 924451 w 2080112"/>
                  <a:gd name="csY43" fmla="*/ 792088 h 792088"/>
                  <a:gd name="csX44" fmla="*/ 995776 w 2080112"/>
                  <a:gd name="csY44" fmla="*/ 0 h 792088"/>
                  <a:gd name="csX45" fmla="*/ 950056 w 2080112"/>
                  <a:gd name="csY45" fmla="*/ 0 h 792088"/>
                  <a:gd name="csX46" fmla="*/ 950056 w 2080112"/>
                  <a:gd name="csY46" fmla="*/ 792088 h 792088"/>
                  <a:gd name="csX47" fmla="*/ 995776 w 2080112"/>
                  <a:gd name="csY47" fmla="*/ 792088 h 792088"/>
                  <a:gd name="csX48" fmla="*/ 1081984 w 2080112"/>
                  <a:gd name="csY48" fmla="*/ 0 h 792088"/>
                  <a:gd name="csX49" fmla="*/ 1036264 w 2080112"/>
                  <a:gd name="csY49" fmla="*/ 0 h 792088"/>
                  <a:gd name="csX50" fmla="*/ 1036264 w 2080112"/>
                  <a:gd name="csY50" fmla="*/ 792088 h 792088"/>
                  <a:gd name="csX51" fmla="*/ 1081984 w 2080112"/>
                  <a:gd name="csY51" fmla="*/ 792088 h 792088"/>
                  <a:gd name="csX52" fmla="*/ 1196957 w 2080112"/>
                  <a:gd name="csY52" fmla="*/ 0 h 792088"/>
                  <a:gd name="csX53" fmla="*/ 1145521 w 2080112"/>
                  <a:gd name="csY53" fmla="*/ 0 h 792088"/>
                  <a:gd name="csX54" fmla="*/ 1145521 w 2080112"/>
                  <a:gd name="csY54" fmla="*/ 792088 h 792088"/>
                  <a:gd name="csX55" fmla="*/ 1196957 w 2080112"/>
                  <a:gd name="csY55" fmla="*/ 792088 h 792088"/>
                  <a:gd name="csX56" fmla="*/ 1306213 w 2080112"/>
                  <a:gd name="csY56" fmla="*/ 0 h 792088"/>
                  <a:gd name="csX57" fmla="*/ 1260493 w 2080112"/>
                  <a:gd name="csY57" fmla="*/ 0 h 792088"/>
                  <a:gd name="csX58" fmla="*/ 1260493 w 2080112"/>
                  <a:gd name="csY58" fmla="*/ 792088 h 792088"/>
                  <a:gd name="csX59" fmla="*/ 1306213 w 2080112"/>
                  <a:gd name="csY59" fmla="*/ 792088 h 792088"/>
                  <a:gd name="csX60" fmla="*/ 1392422 w 2080112"/>
                  <a:gd name="csY60" fmla="*/ 0 h 792088"/>
                  <a:gd name="csX61" fmla="*/ 1346702 w 2080112"/>
                  <a:gd name="csY61" fmla="*/ 0 h 792088"/>
                  <a:gd name="csX62" fmla="*/ 1346702 w 2080112"/>
                  <a:gd name="csY62" fmla="*/ 792088 h 792088"/>
                  <a:gd name="csX63" fmla="*/ 1392422 w 2080112"/>
                  <a:gd name="csY63" fmla="*/ 792088 h 792088"/>
                  <a:gd name="csX64" fmla="*/ 1476953 w 2080112"/>
                  <a:gd name="csY64" fmla="*/ 0 h 792088"/>
                  <a:gd name="csX65" fmla="*/ 1431233 w 2080112"/>
                  <a:gd name="csY65" fmla="*/ 0 h 792088"/>
                  <a:gd name="csX66" fmla="*/ 1431233 w 2080112"/>
                  <a:gd name="csY66" fmla="*/ 792088 h 792088"/>
                  <a:gd name="csX67" fmla="*/ 1476953 w 2080112"/>
                  <a:gd name="csY67" fmla="*/ 792088 h 792088"/>
                  <a:gd name="csX68" fmla="*/ 1561485 w 2080112"/>
                  <a:gd name="csY68" fmla="*/ 0 h 792088"/>
                  <a:gd name="csX69" fmla="*/ 1515765 w 2080112"/>
                  <a:gd name="csY69" fmla="*/ 0 h 792088"/>
                  <a:gd name="csX70" fmla="*/ 1515765 w 2080112"/>
                  <a:gd name="csY70" fmla="*/ 792088 h 792088"/>
                  <a:gd name="csX71" fmla="*/ 1561485 w 2080112"/>
                  <a:gd name="csY71" fmla="*/ 792088 h 792088"/>
                  <a:gd name="csX72" fmla="*/ 1632809 w 2080112"/>
                  <a:gd name="csY72" fmla="*/ 0 h 792088"/>
                  <a:gd name="csX73" fmla="*/ 1587089 w 2080112"/>
                  <a:gd name="csY73" fmla="*/ 0 h 792088"/>
                  <a:gd name="csX74" fmla="*/ 1587089 w 2080112"/>
                  <a:gd name="csY74" fmla="*/ 792088 h 792088"/>
                  <a:gd name="csX75" fmla="*/ 1632809 w 2080112"/>
                  <a:gd name="csY75" fmla="*/ 792088 h 792088"/>
                  <a:gd name="csX76" fmla="*/ 1704135 w 2080112"/>
                  <a:gd name="csY76" fmla="*/ 0 h 792088"/>
                  <a:gd name="csX77" fmla="*/ 1658415 w 2080112"/>
                  <a:gd name="csY77" fmla="*/ 0 h 792088"/>
                  <a:gd name="csX78" fmla="*/ 1658415 w 2080112"/>
                  <a:gd name="csY78" fmla="*/ 792088 h 792088"/>
                  <a:gd name="csX79" fmla="*/ 1704135 w 2080112"/>
                  <a:gd name="csY79" fmla="*/ 792088 h 792088"/>
                  <a:gd name="csX80" fmla="*/ 1775459 w 2080112"/>
                  <a:gd name="csY80" fmla="*/ 0 h 792088"/>
                  <a:gd name="csX81" fmla="*/ 1729739 w 2080112"/>
                  <a:gd name="csY81" fmla="*/ 0 h 792088"/>
                  <a:gd name="csX82" fmla="*/ 1729739 w 2080112"/>
                  <a:gd name="csY82" fmla="*/ 792088 h 792088"/>
                  <a:gd name="csX83" fmla="*/ 1775459 w 2080112"/>
                  <a:gd name="csY83" fmla="*/ 792088 h 792088"/>
                  <a:gd name="csX84" fmla="*/ 1846784 w 2080112"/>
                  <a:gd name="csY84" fmla="*/ 0 h 792088"/>
                  <a:gd name="csX85" fmla="*/ 1801064 w 2080112"/>
                  <a:gd name="csY85" fmla="*/ 0 h 792088"/>
                  <a:gd name="csX86" fmla="*/ 1801064 w 2080112"/>
                  <a:gd name="csY86" fmla="*/ 792088 h 792088"/>
                  <a:gd name="csX87" fmla="*/ 1846784 w 2080112"/>
                  <a:gd name="csY87" fmla="*/ 792088 h 792088"/>
                  <a:gd name="csX88" fmla="*/ 1931316 w 2080112"/>
                  <a:gd name="csY88" fmla="*/ 0 h 792088"/>
                  <a:gd name="csX89" fmla="*/ 1885596 w 2080112"/>
                  <a:gd name="csY89" fmla="*/ 0 h 792088"/>
                  <a:gd name="csX90" fmla="*/ 1885596 w 2080112"/>
                  <a:gd name="csY90" fmla="*/ 792088 h 792088"/>
                  <a:gd name="csX91" fmla="*/ 1931316 w 2080112"/>
                  <a:gd name="csY91" fmla="*/ 792088 h 792088"/>
                  <a:gd name="csX92" fmla="*/ 2080112 w 2080112"/>
                  <a:gd name="csY92" fmla="*/ 0 h 792088"/>
                  <a:gd name="csX93" fmla="*/ 2004160 w 2080112"/>
                  <a:gd name="csY93" fmla="*/ 0 h 792088"/>
                  <a:gd name="csX94" fmla="*/ 2004160 w 2080112"/>
                  <a:gd name="csY94" fmla="*/ 792088 h 792088"/>
                  <a:gd name="csX95" fmla="*/ 2080112 w 2080112"/>
                  <a:gd name="csY95" fmla="*/ 792088 h 792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</a:cxnLst>
                <a:rect l="l" t="t" r="r" b="b"/>
                <a:pathLst>
                  <a:path w="2080112" h="792088">
                    <a:moveTo>
                      <a:pt x="62686" y="0"/>
                    </a:moveTo>
                    <a:lnTo>
                      <a:pt x="0" y="0"/>
                    </a:lnTo>
                    <a:lnTo>
                      <a:pt x="0" y="792088"/>
                    </a:lnTo>
                    <a:lnTo>
                      <a:pt x="62686" y="792088"/>
                    </a:lnTo>
                    <a:close/>
                    <a:moveTo>
                      <a:pt x="162112" y="0"/>
                    </a:moveTo>
                    <a:lnTo>
                      <a:pt x="116392" y="0"/>
                    </a:lnTo>
                    <a:lnTo>
                      <a:pt x="116392" y="792088"/>
                    </a:lnTo>
                    <a:lnTo>
                      <a:pt x="162112" y="792088"/>
                    </a:lnTo>
                    <a:close/>
                    <a:moveTo>
                      <a:pt x="254852" y="0"/>
                    </a:moveTo>
                    <a:lnTo>
                      <a:pt x="208490" y="0"/>
                    </a:lnTo>
                    <a:lnTo>
                      <a:pt x="208490" y="792088"/>
                    </a:lnTo>
                    <a:lnTo>
                      <a:pt x="254852" y="792088"/>
                    </a:lnTo>
                    <a:close/>
                    <a:moveTo>
                      <a:pt x="346951" y="0"/>
                    </a:moveTo>
                    <a:lnTo>
                      <a:pt x="301231" y="0"/>
                    </a:lnTo>
                    <a:lnTo>
                      <a:pt x="301231" y="792088"/>
                    </a:lnTo>
                    <a:lnTo>
                      <a:pt x="346951" y="792088"/>
                    </a:lnTo>
                    <a:close/>
                    <a:moveTo>
                      <a:pt x="418276" y="0"/>
                    </a:moveTo>
                    <a:lnTo>
                      <a:pt x="372556" y="0"/>
                    </a:lnTo>
                    <a:lnTo>
                      <a:pt x="372556" y="792088"/>
                    </a:lnTo>
                    <a:lnTo>
                      <a:pt x="418276" y="792088"/>
                    </a:lnTo>
                    <a:close/>
                    <a:moveTo>
                      <a:pt x="489600" y="0"/>
                    </a:moveTo>
                    <a:lnTo>
                      <a:pt x="443880" y="0"/>
                    </a:lnTo>
                    <a:lnTo>
                      <a:pt x="443880" y="792088"/>
                    </a:lnTo>
                    <a:lnTo>
                      <a:pt x="489600" y="792088"/>
                    </a:lnTo>
                    <a:close/>
                    <a:moveTo>
                      <a:pt x="560925" y="0"/>
                    </a:moveTo>
                    <a:lnTo>
                      <a:pt x="515205" y="0"/>
                    </a:lnTo>
                    <a:lnTo>
                      <a:pt x="515205" y="792088"/>
                    </a:lnTo>
                    <a:lnTo>
                      <a:pt x="560925" y="792088"/>
                    </a:lnTo>
                    <a:close/>
                    <a:moveTo>
                      <a:pt x="661015" y="0"/>
                    </a:moveTo>
                    <a:lnTo>
                      <a:pt x="609579" y="0"/>
                    </a:lnTo>
                    <a:lnTo>
                      <a:pt x="609579" y="792088"/>
                    </a:lnTo>
                    <a:lnTo>
                      <a:pt x="661015" y="792088"/>
                    </a:lnTo>
                    <a:close/>
                    <a:moveTo>
                      <a:pt x="768595" y="0"/>
                    </a:moveTo>
                    <a:lnTo>
                      <a:pt x="722875" y="0"/>
                    </a:lnTo>
                    <a:lnTo>
                      <a:pt x="722875" y="792088"/>
                    </a:lnTo>
                    <a:lnTo>
                      <a:pt x="768595" y="792088"/>
                    </a:lnTo>
                    <a:close/>
                    <a:moveTo>
                      <a:pt x="853126" y="0"/>
                    </a:moveTo>
                    <a:lnTo>
                      <a:pt x="807406" y="0"/>
                    </a:lnTo>
                    <a:lnTo>
                      <a:pt x="807406" y="792088"/>
                    </a:lnTo>
                    <a:lnTo>
                      <a:pt x="853126" y="792088"/>
                    </a:lnTo>
                    <a:close/>
                    <a:moveTo>
                      <a:pt x="924451" y="0"/>
                    </a:moveTo>
                    <a:lnTo>
                      <a:pt x="878731" y="0"/>
                    </a:lnTo>
                    <a:lnTo>
                      <a:pt x="878731" y="792088"/>
                    </a:lnTo>
                    <a:lnTo>
                      <a:pt x="924451" y="792088"/>
                    </a:lnTo>
                    <a:close/>
                    <a:moveTo>
                      <a:pt x="995776" y="0"/>
                    </a:moveTo>
                    <a:lnTo>
                      <a:pt x="950056" y="0"/>
                    </a:lnTo>
                    <a:lnTo>
                      <a:pt x="950056" y="792088"/>
                    </a:lnTo>
                    <a:lnTo>
                      <a:pt x="995776" y="792088"/>
                    </a:lnTo>
                    <a:close/>
                    <a:moveTo>
                      <a:pt x="1081984" y="0"/>
                    </a:moveTo>
                    <a:lnTo>
                      <a:pt x="1036264" y="0"/>
                    </a:lnTo>
                    <a:lnTo>
                      <a:pt x="1036264" y="792088"/>
                    </a:lnTo>
                    <a:lnTo>
                      <a:pt x="1081984" y="792088"/>
                    </a:lnTo>
                    <a:close/>
                    <a:moveTo>
                      <a:pt x="1196957" y="0"/>
                    </a:moveTo>
                    <a:lnTo>
                      <a:pt x="1145521" y="0"/>
                    </a:lnTo>
                    <a:lnTo>
                      <a:pt x="1145521" y="792088"/>
                    </a:lnTo>
                    <a:lnTo>
                      <a:pt x="1196957" y="792088"/>
                    </a:lnTo>
                    <a:close/>
                    <a:moveTo>
                      <a:pt x="1306213" y="0"/>
                    </a:moveTo>
                    <a:lnTo>
                      <a:pt x="1260493" y="0"/>
                    </a:lnTo>
                    <a:lnTo>
                      <a:pt x="1260493" y="792088"/>
                    </a:lnTo>
                    <a:lnTo>
                      <a:pt x="1306213" y="792088"/>
                    </a:lnTo>
                    <a:close/>
                    <a:moveTo>
                      <a:pt x="1392422" y="0"/>
                    </a:moveTo>
                    <a:lnTo>
                      <a:pt x="1346702" y="0"/>
                    </a:lnTo>
                    <a:lnTo>
                      <a:pt x="1346702" y="792088"/>
                    </a:lnTo>
                    <a:lnTo>
                      <a:pt x="1392422" y="792088"/>
                    </a:lnTo>
                    <a:close/>
                    <a:moveTo>
                      <a:pt x="1476953" y="0"/>
                    </a:moveTo>
                    <a:lnTo>
                      <a:pt x="1431233" y="0"/>
                    </a:lnTo>
                    <a:lnTo>
                      <a:pt x="1431233" y="792088"/>
                    </a:lnTo>
                    <a:lnTo>
                      <a:pt x="1476953" y="792088"/>
                    </a:lnTo>
                    <a:close/>
                    <a:moveTo>
                      <a:pt x="1561485" y="0"/>
                    </a:moveTo>
                    <a:lnTo>
                      <a:pt x="1515765" y="0"/>
                    </a:lnTo>
                    <a:lnTo>
                      <a:pt x="1515765" y="792088"/>
                    </a:lnTo>
                    <a:lnTo>
                      <a:pt x="1561485" y="792088"/>
                    </a:lnTo>
                    <a:close/>
                    <a:moveTo>
                      <a:pt x="1632809" y="0"/>
                    </a:moveTo>
                    <a:lnTo>
                      <a:pt x="1587089" y="0"/>
                    </a:lnTo>
                    <a:lnTo>
                      <a:pt x="1587089" y="792088"/>
                    </a:lnTo>
                    <a:lnTo>
                      <a:pt x="1632809" y="792088"/>
                    </a:lnTo>
                    <a:close/>
                    <a:moveTo>
                      <a:pt x="1704135" y="0"/>
                    </a:moveTo>
                    <a:lnTo>
                      <a:pt x="1658415" y="0"/>
                    </a:lnTo>
                    <a:lnTo>
                      <a:pt x="1658415" y="792088"/>
                    </a:lnTo>
                    <a:lnTo>
                      <a:pt x="1704135" y="792088"/>
                    </a:lnTo>
                    <a:close/>
                    <a:moveTo>
                      <a:pt x="1775459" y="0"/>
                    </a:moveTo>
                    <a:lnTo>
                      <a:pt x="1729739" y="0"/>
                    </a:lnTo>
                    <a:lnTo>
                      <a:pt x="1729739" y="792088"/>
                    </a:lnTo>
                    <a:lnTo>
                      <a:pt x="1775459" y="792088"/>
                    </a:lnTo>
                    <a:close/>
                    <a:moveTo>
                      <a:pt x="1846784" y="0"/>
                    </a:moveTo>
                    <a:lnTo>
                      <a:pt x="1801064" y="0"/>
                    </a:lnTo>
                    <a:lnTo>
                      <a:pt x="1801064" y="792088"/>
                    </a:lnTo>
                    <a:lnTo>
                      <a:pt x="1846784" y="792088"/>
                    </a:lnTo>
                    <a:close/>
                    <a:moveTo>
                      <a:pt x="1931316" y="0"/>
                    </a:moveTo>
                    <a:lnTo>
                      <a:pt x="1885596" y="0"/>
                    </a:lnTo>
                    <a:lnTo>
                      <a:pt x="1885596" y="792088"/>
                    </a:lnTo>
                    <a:lnTo>
                      <a:pt x="1931316" y="792088"/>
                    </a:lnTo>
                    <a:close/>
                    <a:moveTo>
                      <a:pt x="2080112" y="0"/>
                    </a:moveTo>
                    <a:lnTo>
                      <a:pt x="2004160" y="0"/>
                    </a:lnTo>
                    <a:lnTo>
                      <a:pt x="2004160" y="792088"/>
                    </a:lnTo>
                    <a:lnTo>
                      <a:pt x="2080112" y="7920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テキスト ボックス 128">
                <a:extLst>
                  <a:ext uri="{FF2B5EF4-FFF2-40B4-BE49-F238E27FC236}">
                    <a16:creationId xmlns:a16="http://schemas.microsoft.com/office/drawing/2014/main" id="{2C9FCF7B-B5F6-5A99-C09E-B9425C20B97D}"/>
                  </a:ext>
                </a:extLst>
              </p:cNvPr>
              <p:cNvSpPr txBox="1"/>
              <p:nvPr/>
            </p:nvSpPr>
            <p:spPr>
              <a:xfrm>
                <a:off x="4283604" y="2306212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2,000</a:t>
                </a:r>
                <a:endParaRPr kumimoji="1" lang="ja-JP" altLang="en-US" dirty="0"/>
              </a:p>
            </p:txBody>
          </p:sp>
        </p:grp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72FFAAC8-0C47-CF0F-5759-C62BC9997BC7}"/>
                </a:ext>
              </a:extLst>
            </p:cNvPr>
            <p:cNvSpPr/>
            <p:nvPr/>
          </p:nvSpPr>
          <p:spPr>
            <a:xfrm>
              <a:off x="3883774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DA2B84C6-0006-A50D-CED2-5B412A89CAF7}"/>
              </a:ext>
            </a:extLst>
          </p:cNvPr>
          <p:cNvGrpSpPr/>
          <p:nvPr/>
        </p:nvGrpSpPr>
        <p:grpSpPr>
          <a:xfrm>
            <a:off x="7050787" y="3952942"/>
            <a:ext cx="2317788" cy="2207724"/>
            <a:chOff x="7050787" y="3952942"/>
            <a:chExt cx="2317788" cy="2207724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37FBD5C5-0C61-919A-4271-E8B8F4B773F8}"/>
                </a:ext>
              </a:extLst>
            </p:cNvPr>
            <p:cNvGrpSpPr/>
            <p:nvPr/>
          </p:nvGrpSpPr>
          <p:grpSpPr>
            <a:xfrm>
              <a:off x="7050787" y="3952942"/>
              <a:ext cx="2317788" cy="2207724"/>
              <a:chOff x="7050787" y="904942"/>
              <a:chExt cx="2317788" cy="2207724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EF0F0A00-A773-E02B-AA1E-6912BDFA8BF4}"/>
                  </a:ext>
                </a:extLst>
              </p:cNvPr>
              <p:cNvGrpSpPr/>
              <p:nvPr/>
            </p:nvGrpSpPr>
            <p:grpSpPr>
              <a:xfrm>
                <a:off x="7050787" y="904942"/>
                <a:ext cx="2317788" cy="2207724"/>
                <a:chOff x="695467" y="748664"/>
                <a:chExt cx="2645927" cy="2520280"/>
              </a:xfrm>
            </p:grpSpPr>
            <p:sp>
              <p:nvSpPr>
                <p:cNvPr id="139" name="四角形: 角を丸くする 138">
                  <a:extLst>
                    <a:ext uri="{FF2B5EF4-FFF2-40B4-BE49-F238E27FC236}">
                      <a16:creationId xmlns:a16="http://schemas.microsoft.com/office/drawing/2014/main" id="{DD6E4185-1CE3-E085-0E7A-F8F33FC64138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四角形: 角を丸くする 139">
                  <a:extLst>
                    <a:ext uri="{FF2B5EF4-FFF2-40B4-BE49-F238E27FC236}">
                      <a16:creationId xmlns:a16="http://schemas.microsoft.com/office/drawing/2014/main" id="{A0EB6C99-DC94-2DA4-E12F-659168E8DCE1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F1ECF68E-33B3-4F74-F91F-7DA9DABBC81D}"/>
                    </a:ext>
                  </a:extLst>
                </p:cNvPr>
                <p:cNvSpPr/>
                <p:nvPr/>
              </p:nvSpPr>
              <p:spPr>
                <a:xfrm>
                  <a:off x="2540231" y="1121047"/>
                  <a:ext cx="801163" cy="1626690"/>
                </a:xfrm>
                <a:custGeom>
                  <a:avLst/>
                  <a:gdLst>
                    <a:gd name="csX0" fmla="*/ 102082 w 801163"/>
                    <a:gd name="csY0" fmla="*/ 386904 h 1626690"/>
                    <a:gd name="csX1" fmla="*/ 167032 w 801163"/>
                    <a:gd name="csY1" fmla="*/ 440493 h 1626690"/>
                    <a:gd name="csX2" fmla="*/ 320944 w 801163"/>
                    <a:gd name="csY2" fmla="*/ 812068 h 1626690"/>
                    <a:gd name="csX3" fmla="*/ 167032 w 801163"/>
                    <a:gd name="csY3" fmla="*/ 1183644 h 1626690"/>
                    <a:gd name="csX4" fmla="*/ 98987 w 801163"/>
                    <a:gd name="csY4" fmla="*/ 1239787 h 1626690"/>
                    <a:gd name="csX5" fmla="*/ 0 w 801163"/>
                    <a:gd name="csY5" fmla="*/ 1104070 h 1626690"/>
                    <a:gd name="csX6" fmla="*/ 47920 w 801163"/>
                    <a:gd name="csY6" fmla="*/ 1064532 h 1626690"/>
                    <a:gd name="csX7" fmla="*/ 152494 w 801163"/>
                    <a:gd name="csY7" fmla="*/ 812068 h 1626690"/>
                    <a:gd name="csX8" fmla="*/ 47920 w 801163"/>
                    <a:gd name="csY8" fmla="*/ 559605 h 1626690"/>
                    <a:gd name="csX9" fmla="*/ 3095 w 801163"/>
                    <a:gd name="csY9" fmla="*/ 522621 h 1626690"/>
                    <a:gd name="csX10" fmla="*/ 242012 w 801163"/>
                    <a:gd name="csY10" fmla="*/ 195051 h 1626690"/>
                    <a:gd name="csX11" fmla="*/ 335412 w 801163"/>
                    <a:gd name="csY11" fmla="*/ 272113 h 1626690"/>
                    <a:gd name="csX12" fmla="*/ 559069 w 801163"/>
                    <a:gd name="csY12" fmla="*/ 812068 h 1626690"/>
                    <a:gd name="csX13" fmla="*/ 335412 w 801163"/>
                    <a:gd name="csY13" fmla="*/ 1352023 h 1626690"/>
                    <a:gd name="csX14" fmla="*/ 238917 w 801163"/>
                    <a:gd name="csY14" fmla="*/ 1431639 h 1626690"/>
                    <a:gd name="csX15" fmla="*/ 139237 w 801163"/>
                    <a:gd name="csY15" fmla="*/ 1294973 h 1626690"/>
                    <a:gd name="csX16" fmla="*/ 215467 w 801163"/>
                    <a:gd name="csY16" fmla="*/ 1232078 h 1626690"/>
                    <a:gd name="csX17" fmla="*/ 389440 w 801163"/>
                    <a:gd name="csY17" fmla="*/ 812068 h 1626690"/>
                    <a:gd name="csX18" fmla="*/ 215467 w 801163"/>
                    <a:gd name="csY18" fmla="*/ 392059 h 1626690"/>
                    <a:gd name="csX19" fmla="*/ 142333 w 801163"/>
                    <a:gd name="csY19" fmla="*/ 331718 h 1626690"/>
                    <a:gd name="csX20" fmla="*/ 384275 w 801163"/>
                    <a:gd name="csY20" fmla="*/ 0 h 1626690"/>
                    <a:gd name="csX21" fmla="*/ 506599 w 801163"/>
                    <a:gd name="csY21" fmla="*/ 100927 h 1626690"/>
                    <a:gd name="csX22" fmla="*/ 801163 w 801163"/>
                    <a:gd name="csY22" fmla="*/ 812068 h 1626690"/>
                    <a:gd name="csX23" fmla="*/ 506599 w 801163"/>
                    <a:gd name="csY23" fmla="*/ 1523210 h 1626690"/>
                    <a:gd name="csX24" fmla="*/ 381180 w 801163"/>
                    <a:gd name="csY24" fmla="*/ 1626690 h 1626690"/>
                    <a:gd name="csX25" fmla="*/ 280700 w 801163"/>
                    <a:gd name="csY25" fmla="*/ 1488927 h 1626690"/>
                    <a:gd name="csX26" fmla="*/ 385691 w 801163"/>
                    <a:gd name="csY26" fmla="*/ 1402302 h 1626690"/>
                    <a:gd name="csX27" fmla="*/ 630173 w 801163"/>
                    <a:gd name="csY27" fmla="*/ 812068 h 1626690"/>
                    <a:gd name="csX28" fmla="*/ 385691 w 801163"/>
                    <a:gd name="csY28" fmla="*/ 221835 h 1626690"/>
                    <a:gd name="csX29" fmla="*/ 283796 w 801163"/>
                    <a:gd name="csY29" fmla="*/ 137764 h 162669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</a:cxnLst>
                  <a:rect l="l" t="t" r="r" b="b"/>
                  <a:pathLst>
                    <a:path w="801163" h="1626690">
                      <a:moveTo>
                        <a:pt x="102082" y="386904"/>
                      </a:moveTo>
                      <a:lnTo>
                        <a:pt x="167032" y="440493"/>
                      </a:lnTo>
                      <a:cubicBezTo>
                        <a:pt x="262127" y="535587"/>
                        <a:pt x="320944" y="666959"/>
                        <a:pt x="320944" y="812068"/>
                      </a:cubicBezTo>
                      <a:cubicBezTo>
                        <a:pt x="320944" y="957177"/>
                        <a:pt x="262127" y="1088549"/>
                        <a:pt x="167032" y="1183644"/>
                      </a:cubicBezTo>
                      <a:lnTo>
                        <a:pt x="98987" y="1239787"/>
                      </a:lnTo>
                      <a:lnTo>
                        <a:pt x="0" y="1104070"/>
                      </a:lnTo>
                      <a:lnTo>
                        <a:pt x="47920" y="1064532"/>
                      </a:lnTo>
                      <a:cubicBezTo>
                        <a:pt x="112531" y="999921"/>
                        <a:pt x="152494" y="910661"/>
                        <a:pt x="152494" y="812068"/>
                      </a:cubicBezTo>
                      <a:cubicBezTo>
                        <a:pt x="152494" y="713475"/>
                        <a:pt x="112531" y="624216"/>
                        <a:pt x="47920" y="559605"/>
                      </a:cubicBezTo>
                      <a:lnTo>
                        <a:pt x="3095" y="522621"/>
                      </a:lnTo>
                      <a:close/>
                      <a:moveTo>
                        <a:pt x="242012" y="195051"/>
                      </a:moveTo>
                      <a:lnTo>
                        <a:pt x="335412" y="272113"/>
                      </a:lnTo>
                      <a:cubicBezTo>
                        <a:pt x="473599" y="410300"/>
                        <a:pt x="559069" y="601203"/>
                        <a:pt x="559069" y="812068"/>
                      </a:cubicBezTo>
                      <a:cubicBezTo>
                        <a:pt x="559069" y="1022934"/>
                        <a:pt x="473599" y="1213837"/>
                        <a:pt x="335412" y="1352023"/>
                      </a:cubicBezTo>
                      <a:lnTo>
                        <a:pt x="238917" y="1431639"/>
                      </a:lnTo>
                      <a:lnTo>
                        <a:pt x="139237" y="1294973"/>
                      </a:lnTo>
                      <a:lnTo>
                        <a:pt x="215467" y="1232078"/>
                      </a:lnTo>
                      <a:cubicBezTo>
                        <a:pt x="322957" y="1124588"/>
                        <a:pt x="389440" y="976092"/>
                        <a:pt x="389440" y="812068"/>
                      </a:cubicBezTo>
                      <a:cubicBezTo>
                        <a:pt x="389440" y="648044"/>
                        <a:pt x="322957" y="499548"/>
                        <a:pt x="215467" y="392059"/>
                      </a:cubicBezTo>
                      <a:lnTo>
                        <a:pt x="142333" y="331718"/>
                      </a:lnTo>
                      <a:close/>
                      <a:moveTo>
                        <a:pt x="384275" y="0"/>
                      </a:moveTo>
                      <a:lnTo>
                        <a:pt x="506599" y="100927"/>
                      </a:lnTo>
                      <a:cubicBezTo>
                        <a:pt x="688596" y="282924"/>
                        <a:pt x="801163" y="534350"/>
                        <a:pt x="801163" y="812068"/>
                      </a:cubicBezTo>
                      <a:cubicBezTo>
                        <a:pt x="801163" y="1089786"/>
                        <a:pt x="688596" y="1341213"/>
                        <a:pt x="506599" y="1523210"/>
                      </a:cubicBezTo>
                      <a:lnTo>
                        <a:pt x="381180" y="1626690"/>
                      </a:lnTo>
                      <a:lnTo>
                        <a:pt x="280700" y="1488927"/>
                      </a:lnTo>
                      <a:lnTo>
                        <a:pt x="385691" y="1402302"/>
                      </a:lnTo>
                      <a:cubicBezTo>
                        <a:pt x="536745" y="1251248"/>
                        <a:pt x="630173" y="1042569"/>
                        <a:pt x="630173" y="812068"/>
                      </a:cubicBezTo>
                      <a:cubicBezTo>
                        <a:pt x="630173" y="581568"/>
                        <a:pt x="536745" y="372889"/>
                        <a:pt x="385691" y="221835"/>
                      </a:cubicBezTo>
                      <a:lnTo>
                        <a:pt x="283796" y="13776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四角形: 角を丸くする 141">
                  <a:extLst>
                    <a:ext uri="{FF2B5EF4-FFF2-40B4-BE49-F238E27FC236}">
                      <a16:creationId xmlns:a16="http://schemas.microsoft.com/office/drawing/2014/main" id="{3FECEA36-32D9-E80D-1512-839A9C3B4BB4}"/>
                    </a:ext>
                  </a:extLst>
                </p:cNvPr>
                <p:cNvSpPr/>
                <p:nvPr/>
              </p:nvSpPr>
              <p:spPr>
                <a:xfrm>
                  <a:off x="884955" y="1050222"/>
                  <a:ext cx="1195975" cy="118853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4D43BF8F-64DD-2E24-D5A8-2FB533F2E910}"/>
                  </a:ext>
                </a:extLst>
              </p:cNvPr>
              <p:cNvSpPr/>
              <p:nvPr/>
            </p:nvSpPr>
            <p:spPr>
              <a:xfrm>
                <a:off x="7535139" y="1676605"/>
                <a:ext cx="443636" cy="418092"/>
              </a:xfrm>
              <a:custGeom>
                <a:avLst/>
                <a:gdLst>
                  <a:gd name="csX0" fmla="*/ 661472 w 827721"/>
                  <a:gd name="csY0" fmla="*/ 737279 h 780064"/>
                  <a:gd name="csX1" fmla="*/ 702502 w 827721"/>
                  <a:gd name="csY1" fmla="*/ 737279 h 780064"/>
                  <a:gd name="csX2" fmla="*/ 702502 w 827721"/>
                  <a:gd name="csY2" fmla="*/ 778310 h 780064"/>
                  <a:gd name="csX3" fmla="*/ 661472 w 827721"/>
                  <a:gd name="csY3" fmla="*/ 778310 h 780064"/>
                  <a:gd name="csX4" fmla="*/ 641541 w 827721"/>
                  <a:gd name="csY4" fmla="*/ 682084 h 780064"/>
                  <a:gd name="csX5" fmla="*/ 682571 w 827721"/>
                  <a:gd name="csY5" fmla="*/ 682084 h 780064"/>
                  <a:gd name="csX6" fmla="*/ 682571 w 827721"/>
                  <a:gd name="csY6" fmla="*/ 723115 h 780064"/>
                  <a:gd name="csX7" fmla="*/ 641541 w 827721"/>
                  <a:gd name="csY7" fmla="*/ 723115 h 780064"/>
                  <a:gd name="csX8" fmla="*/ 402983 w 827721"/>
                  <a:gd name="csY8" fmla="*/ 655451 h 780064"/>
                  <a:gd name="csX9" fmla="*/ 455678 w 827721"/>
                  <a:gd name="csY9" fmla="*/ 655451 h 780064"/>
                  <a:gd name="csX10" fmla="*/ 455678 w 827721"/>
                  <a:gd name="csY10" fmla="*/ 708147 h 780064"/>
                  <a:gd name="csX11" fmla="*/ 402983 w 827721"/>
                  <a:gd name="csY11" fmla="*/ 708147 h 780064"/>
                  <a:gd name="csX12" fmla="*/ 764196 w 827721"/>
                  <a:gd name="csY12" fmla="*/ 649888 h 780064"/>
                  <a:gd name="csX13" fmla="*/ 805226 w 827721"/>
                  <a:gd name="csY13" fmla="*/ 649888 h 780064"/>
                  <a:gd name="csX14" fmla="*/ 805226 w 827721"/>
                  <a:gd name="csY14" fmla="*/ 690918 h 780064"/>
                  <a:gd name="csX15" fmla="*/ 764196 w 827721"/>
                  <a:gd name="csY15" fmla="*/ 690918 h 780064"/>
                  <a:gd name="csX16" fmla="*/ 574080 w 827721"/>
                  <a:gd name="csY16" fmla="*/ 648354 h 780064"/>
                  <a:gd name="csX17" fmla="*/ 615111 w 827721"/>
                  <a:gd name="csY17" fmla="*/ 648354 h 780064"/>
                  <a:gd name="csX18" fmla="*/ 615111 w 827721"/>
                  <a:gd name="csY18" fmla="*/ 682552 h 780064"/>
                  <a:gd name="csX19" fmla="*/ 634540 w 827721"/>
                  <a:gd name="csY19" fmla="*/ 682552 h 780064"/>
                  <a:gd name="csX20" fmla="*/ 634540 w 827721"/>
                  <a:gd name="csY20" fmla="*/ 711989 h 780064"/>
                  <a:gd name="csX21" fmla="*/ 622777 w 827721"/>
                  <a:gd name="csY21" fmla="*/ 711989 h 780064"/>
                  <a:gd name="csX22" fmla="*/ 622777 w 827721"/>
                  <a:gd name="csY22" fmla="*/ 752245 h 780064"/>
                  <a:gd name="csX23" fmla="*/ 581746 w 827721"/>
                  <a:gd name="csY23" fmla="*/ 752245 h 780064"/>
                  <a:gd name="csX24" fmla="*/ 581746 w 827721"/>
                  <a:gd name="csY24" fmla="*/ 711215 h 780064"/>
                  <a:gd name="csX25" fmla="*/ 605103 w 827721"/>
                  <a:gd name="csY25" fmla="*/ 711215 h 780064"/>
                  <a:gd name="csX26" fmla="*/ 605103 w 827721"/>
                  <a:gd name="csY26" fmla="*/ 689385 h 780064"/>
                  <a:gd name="csX27" fmla="*/ 574080 w 827721"/>
                  <a:gd name="csY27" fmla="*/ 689385 h 780064"/>
                  <a:gd name="csX28" fmla="*/ 75332 w 827721"/>
                  <a:gd name="csY28" fmla="*/ 599902 h 780064"/>
                  <a:gd name="csX29" fmla="*/ 178310 w 827721"/>
                  <a:gd name="csY29" fmla="*/ 599902 h 780064"/>
                  <a:gd name="csX30" fmla="*/ 178310 w 827721"/>
                  <a:gd name="csY30" fmla="*/ 702880 h 780064"/>
                  <a:gd name="csX31" fmla="*/ 75332 w 827721"/>
                  <a:gd name="csY31" fmla="*/ 702880 h 780064"/>
                  <a:gd name="csX32" fmla="*/ 34852 w 827721"/>
                  <a:gd name="csY32" fmla="*/ 559422 h 780064"/>
                  <a:gd name="csX33" fmla="*/ 34852 w 827721"/>
                  <a:gd name="csY33" fmla="*/ 743360 h 780064"/>
                  <a:gd name="csX34" fmla="*/ 218790 w 827721"/>
                  <a:gd name="csY34" fmla="*/ 743360 h 780064"/>
                  <a:gd name="csX35" fmla="*/ 218790 w 827721"/>
                  <a:gd name="csY35" fmla="*/ 559422 h 780064"/>
                  <a:gd name="csX36" fmla="*/ 608680 w 827721"/>
                  <a:gd name="csY36" fmla="*/ 524503 h 780064"/>
                  <a:gd name="csX37" fmla="*/ 656248 w 827721"/>
                  <a:gd name="csY37" fmla="*/ 524503 h 780064"/>
                  <a:gd name="csX38" fmla="*/ 656248 w 827721"/>
                  <a:gd name="csY38" fmla="*/ 572072 h 780064"/>
                  <a:gd name="csX39" fmla="*/ 608680 w 827721"/>
                  <a:gd name="csY39" fmla="*/ 572072 h 780064"/>
                  <a:gd name="csX40" fmla="*/ 0 w 827721"/>
                  <a:gd name="csY40" fmla="*/ 523875 h 780064"/>
                  <a:gd name="csX41" fmla="*/ 253641 w 827721"/>
                  <a:gd name="csY41" fmla="*/ 523875 h 780064"/>
                  <a:gd name="csX42" fmla="*/ 253641 w 827721"/>
                  <a:gd name="csY42" fmla="*/ 777516 h 780064"/>
                  <a:gd name="csX43" fmla="*/ 0 w 827721"/>
                  <a:gd name="csY43" fmla="*/ 777516 h 780064"/>
                  <a:gd name="csX44" fmla="*/ 290746 w 827721"/>
                  <a:gd name="csY44" fmla="*/ 523523 h 780064"/>
                  <a:gd name="csX45" fmla="*/ 343441 w 827721"/>
                  <a:gd name="csY45" fmla="*/ 523523 h 780064"/>
                  <a:gd name="csX46" fmla="*/ 343441 w 827721"/>
                  <a:gd name="csY46" fmla="*/ 576218 h 780064"/>
                  <a:gd name="csX47" fmla="*/ 290746 w 827721"/>
                  <a:gd name="csY47" fmla="*/ 576218 h 780064"/>
                  <a:gd name="csX48" fmla="*/ 589981 w 827721"/>
                  <a:gd name="csY48" fmla="*/ 505804 h 780064"/>
                  <a:gd name="csX49" fmla="*/ 589981 w 827721"/>
                  <a:gd name="csY49" fmla="*/ 590771 h 780064"/>
                  <a:gd name="csX50" fmla="*/ 674947 w 827721"/>
                  <a:gd name="csY50" fmla="*/ 590771 h 780064"/>
                  <a:gd name="csX51" fmla="*/ 674947 w 827721"/>
                  <a:gd name="csY51" fmla="*/ 505804 h 780064"/>
                  <a:gd name="csX52" fmla="*/ 446254 w 827721"/>
                  <a:gd name="csY52" fmla="*/ 502394 h 780064"/>
                  <a:gd name="csX53" fmla="*/ 518248 w 827721"/>
                  <a:gd name="csY53" fmla="*/ 502394 h 780064"/>
                  <a:gd name="csX54" fmla="*/ 518248 w 827721"/>
                  <a:gd name="csY54" fmla="*/ 574388 h 780064"/>
                  <a:gd name="csX55" fmla="*/ 480835 w 827721"/>
                  <a:gd name="csY55" fmla="*/ 574388 h 780064"/>
                  <a:gd name="csX56" fmla="*/ 480835 w 827721"/>
                  <a:gd name="csY56" fmla="*/ 625817 h 780064"/>
                  <a:gd name="csX57" fmla="*/ 499185 w 827721"/>
                  <a:gd name="csY57" fmla="*/ 625817 h 780064"/>
                  <a:gd name="csX58" fmla="*/ 499185 w 827721"/>
                  <a:gd name="csY58" fmla="*/ 659849 h 780064"/>
                  <a:gd name="csX59" fmla="*/ 518088 w 827721"/>
                  <a:gd name="csY59" fmla="*/ 659849 h 780064"/>
                  <a:gd name="csX60" fmla="*/ 518088 w 827721"/>
                  <a:gd name="csY60" fmla="*/ 697656 h 780064"/>
                  <a:gd name="csX61" fmla="*/ 480282 w 827721"/>
                  <a:gd name="csY61" fmla="*/ 697656 h 780064"/>
                  <a:gd name="csX62" fmla="*/ 480282 w 827721"/>
                  <a:gd name="csY62" fmla="*/ 663623 h 780064"/>
                  <a:gd name="csX63" fmla="*/ 461379 w 827721"/>
                  <a:gd name="csY63" fmla="*/ 663623 h 780064"/>
                  <a:gd name="csX64" fmla="*/ 461379 w 827721"/>
                  <a:gd name="csY64" fmla="*/ 627552 h 780064"/>
                  <a:gd name="csX65" fmla="*/ 427434 w 827721"/>
                  <a:gd name="csY65" fmla="*/ 627552 h 780064"/>
                  <a:gd name="csX66" fmla="*/ 427434 w 827721"/>
                  <a:gd name="csY66" fmla="*/ 653705 h 780064"/>
                  <a:gd name="csX67" fmla="*/ 373863 w 827721"/>
                  <a:gd name="csY67" fmla="*/ 653705 h 780064"/>
                  <a:gd name="csX68" fmla="*/ 373863 w 827721"/>
                  <a:gd name="csY68" fmla="*/ 699231 h 780064"/>
                  <a:gd name="csX69" fmla="*/ 378284 w 827721"/>
                  <a:gd name="csY69" fmla="*/ 699231 h 780064"/>
                  <a:gd name="csX70" fmla="*/ 378284 w 827721"/>
                  <a:gd name="csY70" fmla="*/ 737037 h 780064"/>
                  <a:gd name="csX71" fmla="*/ 340478 w 827721"/>
                  <a:gd name="csY71" fmla="*/ 737037 h 780064"/>
                  <a:gd name="csX72" fmla="*/ 340478 w 827721"/>
                  <a:gd name="csY72" fmla="*/ 714338 h 780064"/>
                  <a:gd name="csX73" fmla="*/ 288493 w 827721"/>
                  <a:gd name="csY73" fmla="*/ 714338 h 780064"/>
                  <a:gd name="csX74" fmla="*/ 288493 w 827721"/>
                  <a:gd name="csY74" fmla="*/ 628969 h 780064"/>
                  <a:gd name="csX75" fmla="*/ 355441 w 827721"/>
                  <a:gd name="csY75" fmla="*/ 628969 h 780064"/>
                  <a:gd name="csX76" fmla="*/ 355441 w 827721"/>
                  <a:gd name="csY76" fmla="*/ 581711 h 780064"/>
                  <a:gd name="csX77" fmla="*/ 408841 w 827721"/>
                  <a:gd name="csY77" fmla="*/ 581711 h 780064"/>
                  <a:gd name="csX78" fmla="*/ 408841 w 827721"/>
                  <a:gd name="csY78" fmla="*/ 555558 h 780064"/>
                  <a:gd name="csX79" fmla="*/ 446254 w 827721"/>
                  <a:gd name="csY79" fmla="*/ 555558 h 780064"/>
                  <a:gd name="csX80" fmla="*/ 361633 w 827721"/>
                  <a:gd name="csY80" fmla="*/ 497925 h 780064"/>
                  <a:gd name="csX81" fmla="*/ 414328 w 827721"/>
                  <a:gd name="csY81" fmla="*/ 497925 h 780064"/>
                  <a:gd name="csX82" fmla="*/ 414328 w 827721"/>
                  <a:gd name="csY82" fmla="*/ 550621 h 780064"/>
                  <a:gd name="csX83" fmla="*/ 361633 w 827721"/>
                  <a:gd name="csY83" fmla="*/ 550621 h 780064"/>
                  <a:gd name="csX84" fmla="*/ 573881 w 827721"/>
                  <a:gd name="csY84" fmla="*/ 489384 h 780064"/>
                  <a:gd name="csX85" fmla="*/ 691046 w 827721"/>
                  <a:gd name="csY85" fmla="*/ 489384 h 780064"/>
                  <a:gd name="csX86" fmla="*/ 691046 w 827721"/>
                  <a:gd name="csY86" fmla="*/ 601169 h 780064"/>
                  <a:gd name="csX87" fmla="*/ 701077 w 827721"/>
                  <a:gd name="csY87" fmla="*/ 601169 h 780064"/>
                  <a:gd name="csX88" fmla="*/ 701077 w 827721"/>
                  <a:gd name="csY88" fmla="*/ 630300 h 780064"/>
                  <a:gd name="csX89" fmla="*/ 741122 w 827721"/>
                  <a:gd name="csY89" fmla="*/ 630300 h 780064"/>
                  <a:gd name="csX90" fmla="*/ 741122 w 827721"/>
                  <a:gd name="csY90" fmla="*/ 616012 h 780064"/>
                  <a:gd name="csX91" fmla="*/ 767620 w 827721"/>
                  <a:gd name="csY91" fmla="*/ 616012 h 780064"/>
                  <a:gd name="csX92" fmla="*/ 767620 w 827721"/>
                  <a:gd name="csY92" fmla="*/ 601293 h 780064"/>
                  <a:gd name="csX93" fmla="*/ 797057 w 827721"/>
                  <a:gd name="csY93" fmla="*/ 601293 h 780064"/>
                  <a:gd name="csX94" fmla="*/ 797057 w 827721"/>
                  <a:gd name="csY94" fmla="*/ 630730 h 780064"/>
                  <a:gd name="csX95" fmla="*/ 770559 w 827721"/>
                  <a:gd name="csY95" fmla="*/ 630730 h 780064"/>
                  <a:gd name="csX96" fmla="*/ 770559 w 827721"/>
                  <a:gd name="csY96" fmla="*/ 645449 h 780064"/>
                  <a:gd name="csX97" fmla="*/ 742472 w 827721"/>
                  <a:gd name="csY97" fmla="*/ 645449 h 780064"/>
                  <a:gd name="csX98" fmla="*/ 742472 w 827721"/>
                  <a:gd name="csY98" fmla="*/ 671879 h 780064"/>
                  <a:gd name="csX99" fmla="*/ 762836 w 827721"/>
                  <a:gd name="csY99" fmla="*/ 671879 h 780064"/>
                  <a:gd name="csX100" fmla="*/ 762836 w 827721"/>
                  <a:gd name="csY100" fmla="*/ 713592 h 780064"/>
                  <a:gd name="csX101" fmla="*/ 798284 w 827721"/>
                  <a:gd name="csY101" fmla="*/ 713592 h 780064"/>
                  <a:gd name="csX102" fmla="*/ 798284 w 827721"/>
                  <a:gd name="csY102" fmla="*/ 710150 h 780064"/>
                  <a:gd name="csX103" fmla="*/ 827721 w 827721"/>
                  <a:gd name="csY103" fmla="*/ 710150 h 780064"/>
                  <a:gd name="csX104" fmla="*/ 827721 w 827721"/>
                  <a:gd name="csY104" fmla="*/ 739587 h 780064"/>
                  <a:gd name="csX105" fmla="*/ 810047 w 827721"/>
                  <a:gd name="csY105" fmla="*/ 739587 h 780064"/>
                  <a:gd name="csX106" fmla="*/ 810047 w 827721"/>
                  <a:gd name="csY106" fmla="*/ 780064 h 780064"/>
                  <a:gd name="csX107" fmla="*/ 743575 w 827721"/>
                  <a:gd name="csY107" fmla="*/ 780064 h 780064"/>
                  <a:gd name="csX108" fmla="*/ 743575 w 827721"/>
                  <a:gd name="csY108" fmla="*/ 727936 h 780064"/>
                  <a:gd name="csX109" fmla="*/ 706779 w 827721"/>
                  <a:gd name="csY109" fmla="*/ 727936 h 780064"/>
                  <a:gd name="csX110" fmla="*/ 706779 w 827721"/>
                  <a:gd name="csY110" fmla="*/ 686356 h 780064"/>
                  <a:gd name="csX111" fmla="*/ 686416 w 827721"/>
                  <a:gd name="csY111" fmla="*/ 686356 h 780064"/>
                  <a:gd name="csX112" fmla="*/ 686416 w 827721"/>
                  <a:gd name="csY112" fmla="*/ 657226 h 780064"/>
                  <a:gd name="csX113" fmla="*/ 645020 w 827721"/>
                  <a:gd name="csY113" fmla="*/ 657226 h 780064"/>
                  <a:gd name="csX114" fmla="*/ 645020 w 827721"/>
                  <a:gd name="csY114" fmla="*/ 606549 h 780064"/>
                  <a:gd name="csX115" fmla="*/ 573881 w 827721"/>
                  <a:gd name="csY115" fmla="*/ 606549 h 780064"/>
                  <a:gd name="csX116" fmla="*/ 536295 w 827721"/>
                  <a:gd name="csY116" fmla="*/ 425432 h 780064"/>
                  <a:gd name="csX117" fmla="*/ 588991 w 827721"/>
                  <a:gd name="csY117" fmla="*/ 425432 h 780064"/>
                  <a:gd name="csX118" fmla="*/ 588991 w 827721"/>
                  <a:gd name="csY118" fmla="*/ 478128 h 780064"/>
                  <a:gd name="csX119" fmla="*/ 536295 w 827721"/>
                  <a:gd name="csY119" fmla="*/ 478128 h 780064"/>
                  <a:gd name="csX120" fmla="*/ 49888 w 827721"/>
                  <a:gd name="csY120" fmla="*/ 361847 h 780064"/>
                  <a:gd name="csX121" fmla="*/ 110120 w 827721"/>
                  <a:gd name="csY121" fmla="*/ 361847 h 780064"/>
                  <a:gd name="csX122" fmla="*/ 110120 w 827721"/>
                  <a:gd name="csY122" fmla="*/ 422079 h 780064"/>
                  <a:gd name="csX123" fmla="*/ 49888 w 827721"/>
                  <a:gd name="csY123" fmla="*/ 422079 h 780064"/>
                  <a:gd name="csX124" fmla="*/ 510697 w 827721"/>
                  <a:gd name="csY124" fmla="*/ 354546 h 780064"/>
                  <a:gd name="csX125" fmla="*/ 563392 w 827721"/>
                  <a:gd name="csY125" fmla="*/ 354546 h 780064"/>
                  <a:gd name="csX126" fmla="*/ 563392 w 827721"/>
                  <a:gd name="csY126" fmla="*/ 407241 h 780064"/>
                  <a:gd name="csX127" fmla="*/ 510697 w 827721"/>
                  <a:gd name="csY127" fmla="*/ 407241 h 780064"/>
                  <a:gd name="csX128" fmla="*/ 229943 w 827721"/>
                  <a:gd name="csY128" fmla="*/ 314583 h 780064"/>
                  <a:gd name="csX129" fmla="*/ 290175 w 827721"/>
                  <a:gd name="csY129" fmla="*/ 314583 h 780064"/>
                  <a:gd name="csX130" fmla="*/ 290175 w 827721"/>
                  <a:gd name="csY130" fmla="*/ 374815 h 780064"/>
                  <a:gd name="csX131" fmla="*/ 229943 w 827721"/>
                  <a:gd name="csY131" fmla="*/ 374815 h 780064"/>
                  <a:gd name="csX132" fmla="*/ 668223 w 827721"/>
                  <a:gd name="csY132" fmla="*/ 313195 h 780064"/>
                  <a:gd name="csX133" fmla="*/ 720919 w 827721"/>
                  <a:gd name="csY133" fmla="*/ 313195 h 780064"/>
                  <a:gd name="csX134" fmla="*/ 720919 w 827721"/>
                  <a:gd name="csY134" fmla="*/ 365891 h 780064"/>
                  <a:gd name="csX135" fmla="*/ 668223 w 827721"/>
                  <a:gd name="csY135" fmla="*/ 365891 h 780064"/>
                  <a:gd name="csX136" fmla="*/ 317720 w 827721"/>
                  <a:gd name="csY136" fmla="*/ 271821 h 780064"/>
                  <a:gd name="csX137" fmla="*/ 377952 w 827721"/>
                  <a:gd name="csY137" fmla="*/ 271821 h 780064"/>
                  <a:gd name="csX138" fmla="*/ 377952 w 827721"/>
                  <a:gd name="csY138" fmla="*/ 332053 h 780064"/>
                  <a:gd name="csX139" fmla="*/ 343665 w 827721"/>
                  <a:gd name="csY139" fmla="*/ 332053 h 780064"/>
                  <a:gd name="csX140" fmla="*/ 343665 w 827721"/>
                  <a:gd name="csY140" fmla="*/ 364099 h 780064"/>
                  <a:gd name="csX141" fmla="*/ 389205 w 827721"/>
                  <a:gd name="csY141" fmla="*/ 364099 h 780064"/>
                  <a:gd name="csX142" fmla="*/ 389205 w 827721"/>
                  <a:gd name="csY142" fmla="*/ 424330 h 780064"/>
                  <a:gd name="csX143" fmla="*/ 376916 w 827721"/>
                  <a:gd name="csY143" fmla="*/ 424330 h 780064"/>
                  <a:gd name="csX144" fmla="*/ 376916 w 827721"/>
                  <a:gd name="csY144" fmla="*/ 451128 h 780064"/>
                  <a:gd name="csX145" fmla="*/ 404953 w 827721"/>
                  <a:gd name="csY145" fmla="*/ 451128 h 780064"/>
                  <a:gd name="csX146" fmla="*/ 404953 w 827721"/>
                  <a:gd name="csY146" fmla="*/ 411286 h 780064"/>
                  <a:gd name="csX147" fmla="*/ 433903 w 827721"/>
                  <a:gd name="csY147" fmla="*/ 411286 h 780064"/>
                  <a:gd name="csX148" fmla="*/ 433903 w 827721"/>
                  <a:gd name="csY148" fmla="*/ 391957 h 780064"/>
                  <a:gd name="csX149" fmla="*/ 463900 w 827721"/>
                  <a:gd name="csY149" fmla="*/ 391957 h 780064"/>
                  <a:gd name="csX150" fmla="*/ 463900 w 827721"/>
                  <a:gd name="csY150" fmla="*/ 363921 h 780064"/>
                  <a:gd name="csX151" fmla="*/ 424058 w 827721"/>
                  <a:gd name="csY151" fmla="*/ 363921 h 780064"/>
                  <a:gd name="csX152" fmla="*/ 424058 w 827721"/>
                  <a:gd name="csY152" fmla="*/ 311226 h 780064"/>
                  <a:gd name="csX153" fmla="*/ 476753 w 827721"/>
                  <a:gd name="csY153" fmla="*/ 311226 h 780064"/>
                  <a:gd name="csX154" fmla="*/ 476753 w 827721"/>
                  <a:gd name="csY154" fmla="*/ 355146 h 780064"/>
                  <a:gd name="csX155" fmla="*/ 501706 w 827721"/>
                  <a:gd name="csY155" fmla="*/ 355146 h 780064"/>
                  <a:gd name="csX156" fmla="*/ 501706 w 827721"/>
                  <a:gd name="csY156" fmla="*/ 392952 h 780064"/>
                  <a:gd name="csX157" fmla="*/ 486598 w 827721"/>
                  <a:gd name="csY157" fmla="*/ 392952 h 780064"/>
                  <a:gd name="csX158" fmla="*/ 486598 w 827721"/>
                  <a:gd name="csY158" fmla="*/ 444653 h 780064"/>
                  <a:gd name="csX159" fmla="*/ 457648 w 827721"/>
                  <a:gd name="csY159" fmla="*/ 444653 h 780064"/>
                  <a:gd name="csX160" fmla="*/ 457648 w 827721"/>
                  <a:gd name="csY160" fmla="*/ 463981 h 780064"/>
                  <a:gd name="csX161" fmla="*/ 413728 w 827721"/>
                  <a:gd name="csY161" fmla="*/ 463981 h 780064"/>
                  <a:gd name="csX162" fmla="*/ 413728 w 827721"/>
                  <a:gd name="csY162" fmla="*/ 488934 h 780064"/>
                  <a:gd name="csX163" fmla="*/ 375922 w 827721"/>
                  <a:gd name="csY163" fmla="*/ 488934 h 780064"/>
                  <a:gd name="csX164" fmla="*/ 375922 w 827721"/>
                  <a:gd name="csY164" fmla="*/ 473827 h 780064"/>
                  <a:gd name="csX165" fmla="*/ 324221 w 827721"/>
                  <a:gd name="csY165" fmla="*/ 473827 h 780064"/>
                  <a:gd name="csX166" fmla="*/ 324221 w 827721"/>
                  <a:gd name="csY166" fmla="*/ 421131 h 780064"/>
                  <a:gd name="csX167" fmla="*/ 328973 w 827721"/>
                  <a:gd name="csY167" fmla="*/ 421131 h 780064"/>
                  <a:gd name="csX168" fmla="*/ 328973 w 827721"/>
                  <a:gd name="csY168" fmla="*/ 374129 h 780064"/>
                  <a:gd name="csX169" fmla="*/ 300451 w 827721"/>
                  <a:gd name="csY169" fmla="*/ 374129 h 780064"/>
                  <a:gd name="csX170" fmla="*/ 300451 w 827721"/>
                  <a:gd name="csY170" fmla="*/ 330916 h 780064"/>
                  <a:gd name="csX171" fmla="*/ 317720 w 827721"/>
                  <a:gd name="csY171" fmla="*/ 330916 h 780064"/>
                  <a:gd name="csX172" fmla="*/ 587160 w 827721"/>
                  <a:gd name="csY172" fmla="*/ 253641 h 780064"/>
                  <a:gd name="csX173" fmla="*/ 587160 w 827721"/>
                  <a:gd name="csY173" fmla="*/ 288038 h 780064"/>
                  <a:gd name="csX174" fmla="*/ 638589 w 827721"/>
                  <a:gd name="csY174" fmla="*/ 288038 h 780064"/>
                  <a:gd name="csX175" fmla="*/ 638589 w 827721"/>
                  <a:gd name="csY175" fmla="*/ 269689 h 780064"/>
                  <a:gd name="csX176" fmla="*/ 672622 w 827721"/>
                  <a:gd name="csY176" fmla="*/ 269689 h 780064"/>
                  <a:gd name="csX177" fmla="*/ 672622 w 827721"/>
                  <a:gd name="csY177" fmla="*/ 253641 h 780064"/>
                  <a:gd name="csX178" fmla="*/ 548801 w 827721"/>
                  <a:gd name="csY178" fmla="*/ 217850 h 780064"/>
                  <a:gd name="csX179" fmla="*/ 548801 w 827721"/>
                  <a:gd name="csY179" fmla="*/ 250626 h 780064"/>
                  <a:gd name="csX180" fmla="*/ 571500 w 827721"/>
                  <a:gd name="csY180" fmla="*/ 250626 h 780064"/>
                  <a:gd name="csX181" fmla="*/ 571500 w 827721"/>
                  <a:gd name="csY181" fmla="*/ 217850 h 780064"/>
                  <a:gd name="csX182" fmla="*/ 357986 w 827721"/>
                  <a:gd name="csY182" fmla="*/ 214886 h 780064"/>
                  <a:gd name="csX183" fmla="*/ 410681 w 827721"/>
                  <a:gd name="csY183" fmla="*/ 214886 h 780064"/>
                  <a:gd name="csX184" fmla="*/ 410681 w 827721"/>
                  <a:gd name="csY184" fmla="*/ 267582 h 780064"/>
                  <a:gd name="csX185" fmla="*/ 357986 w 827721"/>
                  <a:gd name="csY185" fmla="*/ 267582 h 780064"/>
                  <a:gd name="csX186" fmla="*/ 253641 w 827721"/>
                  <a:gd name="csY186" fmla="*/ 153375 h 780064"/>
                  <a:gd name="csX187" fmla="*/ 253641 w 827721"/>
                  <a:gd name="csY187" fmla="*/ 233559 h 780064"/>
                  <a:gd name="csX188" fmla="*/ 255594 w 827721"/>
                  <a:gd name="csY188" fmla="*/ 233559 h 780064"/>
                  <a:gd name="csX189" fmla="*/ 255594 w 827721"/>
                  <a:gd name="csY189" fmla="*/ 181411 h 780064"/>
                  <a:gd name="csX190" fmla="*/ 285591 w 827721"/>
                  <a:gd name="csY190" fmla="*/ 181411 h 780064"/>
                  <a:gd name="csX191" fmla="*/ 285591 w 827721"/>
                  <a:gd name="csY191" fmla="*/ 153375 h 780064"/>
                  <a:gd name="csX192" fmla="*/ 332388 w 827721"/>
                  <a:gd name="csY192" fmla="*/ 144000 h 780064"/>
                  <a:gd name="csX193" fmla="*/ 385083 w 827721"/>
                  <a:gd name="csY193" fmla="*/ 144000 h 780064"/>
                  <a:gd name="csX194" fmla="*/ 385083 w 827721"/>
                  <a:gd name="csY194" fmla="*/ 196695 h 780064"/>
                  <a:gd name="csX195" fmla="*/ 332388 w 827721"/>
                  <a:gd name="csY195" fmla="*/ 196695 h 780064"/>
                  <a:gd name="csX196" fmla="*/ 489914 w 827721"/>
                  <a:gd name="csY196" fmla="*/ 102649 h 780064"/>
                  <a:gd name="csX197" fmla="*/ 542609 w 827721"/>
                  <a:gd name="csY197" fmla="*/ 102649 h 780064"/>
                  <a:gd name="csX198" fmla="*/ 542609 w 827721"/>
                  <a:gd name="csY198" fmla="*/ 155345 h 780064"/>
                  <a:gd name="csX199" fmla="*/ 489914 w 827721"/>
                  <a:gd name="csY199" fmla="*/ 155345 h 780064"/>
                  <a:gd name="csX200" fmla="*/ 646832 w 827721"/>
                  <a:gd name="csY200" fmla="*/ 76027 h 780064"/>
                  <a:gd name="csX201" fmla="*/ 749810 w 827721"/>
                  <a:gd name="csY201" fmla="*/ 76027 h 780064"/>
                  <a:gd name="csX202" fmla="*/ 749810 w 827721"/>
                  <a:gd name="csY202" fmla="*/ 179005 h 780064"/>
                  <a:gd name="csX203" fmla="*/ 646832 w 827721"/>
                  <a:gd name="csY203" fmla="*/ 179005 h 780064"/>
                  <a:gd name="csX204" fmla="*/ 75332 w 827721"/>
                  <a:gd name="csY204" fmla="*/ 76027 h 780064"/>
                  <a:gd name="csX205" fmla="*/ 178310 w 827721"/>
                  <a:gd name="csY205" fmla="*/ 76027 h 780064"/>
                  <a:gd name="csX206" fmla="*/ 178310 w 827721"/>
                  <a:gd name="csY206" fmla="*/ 179005 h 780064"/>
                  <a:gd name="csX207" fmla="*/ 75332 w 827721"/>
                  <a:gd name="csY207" fmla="*/ 179005 h 780064"/>
                  <a:gd name="csX208" fmla="*/ 606352 w 827721"/>
                  <a:gd name="csY208" fmla="*/ 35547 h 780064"/>
                  <a:gd name="csX209" fmla="*/ 606352 w 827721"/>
                  <a:gd name="csY209" fmla="*/ 219485 h 780064"/>
                  <a:gd name="csX210" fmla="*/ 790290 w 827721"/>
                  <a:gd name="csY210" fmla="*/ 219485 h 780064"/>
                  <a:gd name="csX211" fmla="*/ 790290 w 827721"/>
                  <a:gd name="csY211" fmla="*/ 35547 h 780064"/>
                  <a:gd name="csX212" fmla="*/ 34852 w 827721"/>
                  <a:gd name="csY212" fmla="*/ 35547 h 780064"/>
                  <a:gd name="csX213" fmla="*/ 34852 w 827721"/>
                  <a:gd name="csY213" fmla="*/ 219485 h 780064"/>
                  <a:gd name="csX214" fmla="*/ 218790 w 827721"/>
                  <a:gd name="csY214" fmla="*/ 219485 h 780064"/>
                  <a:gd name="csX215" fmla="*/ 218790 w 827721"/>
                  <a:gd name="csY215" fmla="*/ 35547 h 780064"/>
                  <a:gd name="csX216" fmla="*/ 571500 w 827721"/>
                  <a:gd name="csY216" fmla="*/ 0 h 780064"/>
                  <a:gd name="csX217" fmla="*/ 825141 w 827721"/>
                  <a:gd name="csY217" fmla="*/ 0 h 780064"/>
                  <a:gd name="csX218" fmla="*/ 825141 w 827721"/>
                  <a:gd name="csY218" fmla="*/ 253641 h 780064"/>
                  <a:gd name="csX219" fmla="*/ 710428 w 827721"/>
                  <a:gd name="csY219" fmla="*/ 253641 h 780064"/>
                  <a:gd name="csX220" fmla="*/ 710428 w 827721"/>
                  <a:gd name="csY220" fmla="*/ 288592 h 780064"/>
                  <a:gd name="csX221" fmla="*/ 676396 w 827721"/>
                  <a:gd name="csY221" fmla="*/ 288592 h 780064"/>
                  <a:gd name="csX222" fmla="*/ 676396 w 827721"/>
                  <a:gd name="csY222" fmla="*/ 307495 h 780064"/>
                  <a:gd name="csX223" fmla="*/ 640324 w 827721"/>
                  <a:gd name="csY223" fmla="*/ 307495 h 780064"/>
                  <a:gd name="csX224" fmla="*/ 640324 w 827721"/>
                  <a:gd name="csY224" fmla="*/ 341439 h 780064"/>
                  <a:gd name="csX225" fmla="*/ 666477 w 827721"/>
                  <a:gd name="csY225" fmla="*/ 341439 h 780064"/>
                  <a:gd name="csX226" fmla="*/ 666477 w 827721"/>
                  <a:gd name="csY226" fmla="*/ 395011 h 780064"/>
                  <a:gd name="csX227" fmla="*/ 712003 w 827721"/>
                  <a:gd name="csY227" fmla="*/ 395011 h 780064"/>
                  <a:gd name="csX228" fmla="*/ 712003 w 827721"/>
                  <a:gd name="csY228" fmla="*/ 390590 h 780064"/>
                  <a:gd name="csX229" fmla="*/ 749809 w 827721"/>
                  <a:gd name="csY229" fmla="*/ 390590 h 780064"/>
                  <a:gd name="csX230" fmla="*/ 749809 w 827721"/>
                  <a:gd name="csY230" fmla="*/ 428396 h 780064"/>
                  <a:gd name="csX231" fmla="*/ 727111 w 827721"/>
                  <a:gd name="csY231" fmla="*/ 428396 h 780064"/>
                  <a:gd name="csX232" fmla="*/ 727111 w 827721"/>
                  <a:gd name="csY232" fmla="*/ 480381 h 780064"/>
                  <a:gd name="csX233" fmla="*/ 641741 w 827721"/>
                  <a:gd name="csY233" fmla="*/ 480381 h 780064"/>
                  <a:gd name="csX234" fmla="*/ 641741 w 827721"/>
                  <a:gd name="csY234" fmla="*/ 413433 h 780064"/>
                  <a:gd name="csX235" fmla="*/ 594483 w 827721"/>
                  <a:gd name="csY235" fmla="*/ 413433 h 780064"/>
                  <a:gd name="csX236" fmla="*/ 594483 w 827721"/>
                  <a:gd name="csY236" fmla="*/ 360032 h 780064"/>
                  <a:gd name="csX237" fmla="*/ 568330 w 827721"/>
                  <a:gd name="csY237" fmla="*/ 360032 h 780064"/>
                  <a:gd name="csX238" fmla="*/ 568330 w 827721"/>
                  <a:gd name="csY238" fmla="*/ 322620 h 780064"/>
                  <a:gd name="csX239" fmla="*/ 515166 w 827721"/>
                  <a:gd name="csY239" fmla="*/ 322620 h 780064"/>
                  <a:gd name="csX240" fmla="*/ 515166 w 827721"/>
                  <a:gd name="csY240" fmla="*/ 269835 h 780064"/>
                  <a:gd name="csX241" fmla="*/ 463431 w 827721"/>
                  <a:gd name="csY241" fmla="*/ 269835 h 780064"/>
                  <a:gd name="csX242" fmla="*/ 463431 w 827721"/>
                  <a:gd name="csY242" fmla="*/ 202887 h 780064"/>
                  <a:gd name="csX243" fmla="*/ 416174 w 827721"/>
                  <a:gd name="csY243" fmla="*/ 202887 h 780064"/>
                  <a:gd name="csX244" fmla="*/ 416174 w 827721"/>
                  <a:gd name="csY244" fmla="*/ 149486 h 780064"/>
                  <a:gd name="csX245" fmla="*/ 390021 w 827721"/>
                  <a:gd name="csY245" fmla="*/ 149486 h 780064"/>
                  <a:gd name="csX246" fmla="*/ 390021 w 827721"/>
                  <a:gd name="csY246" fmla="*/ 112074 h 780064"/>
                  <a:gd name="csX247" fmla="*/ 336857 w 827721"/>
                  <a:gd name="csY247" fmla="*/ 112074 h 780064"/>
                  <a:gd name="csX248" fmla="*/ 336857 w 827721"/>
                  <a:gd name="csY248" fmla="*/ 40080 h 780064"/>
                  <a:gd name="csX249" fmla="*/ 408850 w 827721"/>
                  <a:gd name="csY249" fmla="*/ 40080 h 780064"/>
                  <a:gd name="csX250" fmla="*/ 408850 w 827721"/>
                  <a:gd name="csY250" fmla="*/ 77492 h 780064"/>
                  <a:gd name="csX251" fmla="*/ 460280 w 827721"/>
                  <a:gd name="csY251" fmla="*/ 77492 h 780064"/>
                  <a:gd name="csX252" fmla="*/ 460280 w 827721"/>
                  <a:gd name="csY252" fmla="*/ 59143 h 780064"/>
                  <a:gd name="csX253" fmla="*/ 494312 w 827721"/>
                  <a:gd name="csY253" fmla="*/ 59143 h 780064"/>
                  <a:gd name="csX254" fmla="*/ 494312 w 827721"/>
                  <a:gd name="csY254" fmla="*/ 40240 h 780064"/>
                  <a:gd name="csX255" fmla="*/ 532118 w 827721"/>
                  <a:gd name="csY255" fmla="*/ 40240 h 780064"/>
                  <a:gd name="csX256" fmla="*/ 532118 w 827721"/>
                  <a:gd name="csY256" fmla="*/ 78046 h 780064"/>
                  <a:gd name="csX257" fmla="*/ 498086 w 827721"/>
                  <a:gd name="csY257" fmla="*/ 78046 h 780064"/>
                  <a:gd name="csX258" fmla="*/ 498086 w 827721"/>
                  <a:gd name="csY258" fmla="*/ 96949 h 780064"/>
                  <a:gd name="csX259" fmla="*/ 462015 w 827721"/>
                  <a:gd name="csY259" fmla="*/ 96949 h 780064"/>
                  <a:gd name="csX260" fmla="*/ 462015 w 827721"/>
                  <a:gd name="csY260" fmla="*/ 130893 h 780064"/>
                  <a:gd name="csX261" fmla="*/ 488167 w 827721"/>
                  <a:gd name="csY261" fmla="*/ 130893 h 780064"/>
                  <a:gd name="csX262" fmla="*/ 488167 w 827721"/>
                  <a:gd name="csY262" fmla="*/ 184465 h 780064"/>
                  <a:gd name="csX263" fmla="*/ 533694 w 827721"/>
                  <a:gd name="csY263" fmla="*/ 184465 h 780064"/>
                  <a:gd name="csX264" fmla="*/ 533694 w 827721"/>
                  <a:gd name="csY264" fmla="*/ 180044 h 780064"/>
                  <a:gd name="csX265" fmla="*/ 571500 w 827721"/>
                  <a:gd name="csY265" fmla="*/ 180044 h 780064"/>
                  <a:gd name="csX266" fmla="*/ 0 w 827721"/>
                  <a:gd name="csY266" fmla="*/ 0 h 780064"/>
                  <a:gd name="csX267" fmla="*/ 253641 w 827721"/>
                  <a:gd name="csY267" fmla="*/ 0 h 780064"/>
                  <a:gd name="csX268" fmla="*/ 253641 w 827721"/>
                  <a:gd name="csY268" fmla="*/ 100680 h 780064"/>
                  <a:gd name="csX269" fmla="*/ 298444 w 827721"/>
                  <a:gd name="csY269" fmla="*/ 100680 h 780064"/>
                  <a:gd name="csX270" fmla="*/ 298444 w 827721"/>
                  <a:gd name="csY270" fmla="*/ 144600 h 780064"/>
                  <a:gd name="csX271" fmla="*/ 323397 w 827721"/>
                  <a:gd name="csY271" fmla="*/ 144600 h 780064"/>
                  <a:gd name="csX272" fmla="*/ 323397 w 827721"/>
                  <a:gd name="csY272" fmla="*/ 182406 h 780064"/>
                  <a:gd name="csX273" fmla="*/ 308289 w 827721"/>
                  <a:gd name="csY273" fmla="*/ 182406 h 780064"/>
                  <a:gd name="csX274" fmla="*/ 308289 w 827721"/>
                  <a:gd name="csY274" fmla="*/ 234107 h 780064"/>
                  <a:gd name="csX275" fmla="*/ 260916 w 827721"/>
                  <a:gd name="csY275" fmla="*/ 234107 h 780064"/>
                  <a:gd name="csX276" fmla="*/ 260916 w 827721"/>
                  <a:gd name="csY276" fmla="*/ 293790 h 780064"/>
                  <a:gd name="csX277" fmla="*/ 200684 w 827721"/>
                  <a:gd name="csY277" fmla="*/ 293790 h 780064"/>
                  <a:gd name="csX278" fmla="*/ 200684 w 827721"/>
                  <a:gd name="csY278" fmla="*/ 253641 h 780064"/>
                  <a:gd name="csX279" fmla="*/ 140390 w 827721"/>
                  <a:gd name="csY279" fmla="*/ 253641 h 780064"/>
                  <a:gd name="csX280" fmla="*/ 140390 w 827721"/>
                  <a:gd name="csY280" fmla="*/ 307506 h 780064"/>
                  <a:gd name="csX281" fmla="*/ 194406 w 827721"/>
                  <a:gd name="csY281" fmla="*/ 307506 h 780064"/>
                  <a:gd name="csX282" fmla="*/ 194406 w 827721"/>
                  <a:gd name="csY282" fmla="*/ 368544 h 780064"/>
                  <a:gd name="csX283" fmla="*/ 224299 w 827721"/>
                  <a:gd name="csY283" fmla="*/ 368544 h 780064"/>
                  <a:gd name="csX284" fmla="*/ 224299 w 827721"/>
                  <a:gd name="csY284" fmla="*/ 411307 h 780064"/>
                  <a:gd name="csX285" fmla="*/ 285067 w 827721"/>
                  <a:gd name="csY285" fmla="*/ 411307 h 780064"/>
                  <a:gd name="csX286" fmla="*/ 285067 w 827721"/>
                  <a:gd name="csY286" fmla="*/ 493597 h 780064"/>
                  <a:gd name="csX287" fmla="*/ 202777 w 827721"/>
                  <a:gd name="csY287" fmla="*/ 493597 h 780064"/>
                  <a:gd name="csX288" fmla="*/ 202777 w 827721"/>
                  <a:gd name="csY288" fmla="*/ 450834 h 780064"/>
                  <a:gd name="csX289" fmla="*/ 143992 w 827721"/>
                  <a:gd name="csY289" fmla="*/ 450834 h 780064"/>
                  <a:gd name="csX290" fmla="*/ 143992 w 827721"/>
                  <a:gd name="csY290" fmla="*/ 471808 h 780064"/>
                  <a:gd name="csX291" fmla="*/ 105093 w 827721"/>
                  <a:gd name="csY291" fmla="*/ 471808 h 780064"/>
                  <a:gd name="csX292" fmla="*/ 105093 w 827721"/>
                  <a:gd name="csY292" fmla="*/ 493415 h 780064"/>
                  <a:gd name="csX293" fmla="*/ 61879 w 827721"/>
                  <a:gd name="csY293" fmla="*/ 493415 h 780064"/>
                  <a:gd name="csX294" fmla="*/ 61879 w 827721"/>
                  <a:gd name="csY294" fmla="*/ 450201 h 780064"/>
                  <a:gd name="csX295" fmla="*/ 100779 w 827721"/>
                  <a:gd name="csY295" fmla="*/ 450201 h 780064"/>
                  <a:gd name="csX296" fmla="*/ 100779 w 827721"/>
                  <a:gd name="csY296" fmla="*/ 428595 h 780064"/>
                  <a:gd name="csX297" fmla="*/ 142009 w 827721"/>
                  <a:gd name="csY297" fmla="*/ 428595 h 780064"/>
                  <a:gd name="csX298" fmla="*/ 142009 w 827721"/>
                  <a:gd name="csY298" fmla="*/ 389796 h 780064"/>
                  <a:gd name="csX299" fmla="*/ 112116 w 827721"/>
                  <a:gd name="csY299" fmla="*/ 389796 h 780064"/>
                  <a:gd name="csX300" fmla="*/ 112116 w 827721"/>
                  <a:gd name="csY300" fmla="*/ 328562 h 780064"/>
                  <a:gd name="csX301" fmla="*/ 60079 w 827721"/>
                  <a:gd name="csY301" fmla="*/ 328562 h 780064"/>
                  <a:gd name="csX302" fmla="*/ 60079 w 827721"/>
                  <a:gd name="csY302" fmla="*/ 333616 h 780064"/>
                  <a:gd name="csX303" fmla="*/ 16866 w 827721"/>
                  <a:gd name="csY303" fmla="*/ 333616 h 780064"/>
                  <a:gd name="csX304" fmla="*/ 16866 w 827721"/>
                  <a:gd name="csY304" fmla="*/ 290403 h 780064"/>
                  <a:gd name="csX305" fmla="*/ 42811 w 827721"/>
                  <a:gd name="csY305" fmla="*/ 290403 h 780064"/>
                  <a:gd name="csX306" fmla="*/ 42811 w 827721"/>
                  <a:gd name="csY306" fmla="*/ 253641 h 780064"/>
                  <a:gd name="csX307" fmla="*/ 0 w 827721"/>
                  <a:gd name="csY307" fmla="*/ 253641 h 7800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  <a:cxn ang="0">
                    <a:pos x="csX265" y="csY265"/>
                  </a:cxn>
                  <a:cxn ang="0">
                    <a:pos x="csX266" y="csY266"/>
                  </a:cxn>
                  <a:cxn ang="0">
                    <a:pos x="csX267" y="csY267"/>
                  </a:cxn>
                  <a:cxn ang="0">
                    <a:pos x="csX268" y="csY268"/>
                  </a:cxn>
                  <a:cxn ang="0">
                    <a:pos x="csX269" y="csY269"/>
                  </a:cxn>
                  <a:cxn ang="0">
                    <a:pos x="csX270" y="csY270"/>
                  </a:cxn>
                  <a:cxn ang="0">
                    <a:pos x="csX271" y="csY271"/>
                  </a:cxn>
                  <a:cxn ang="0">
                    <a:pos x="csX272" y="csY272"/>
                  </a:cxn>
                  <a:cxn ang="0">
                    <a:pos x="csX273" y="csY273"/>
                  </a:cxn>
                  <a:cxn ang="0">
                    <a:pos x="csX274" y="csY274"/>
                  </a:cxn>
                  <a:cxn ang="0">
                    <a:pos x="csX275" y="csY275"/>
                  </a:cxn>
                  <a:cxn ang="0">
                    <a:pos x="csX276" y="csY276"/>
                  </a:cxn>
                  <a:cxn ang="0">
                    <a:pos x="csX277" y="csY277"/>
                  </a:cxn>
                  <a:cxn ang="0">
                    <a:pos x="csX278" y="csY278"/>
                  </a:cxn>
                  <a:cxn ang="0">
                    <a:pos x="csX279" y="csY279"/>
                  </a:cxn>
                  <a:cxn ang="0">
                    <a:pos x="csX280" y="csY280"/>
                  </a:cxn>
                  <a:cxn ang="0">
                    <a:pos x="csX281" y="csY281"/>
                  </a:cxn>
                  <a:cxn ang="0">
                    <a:pos x="csX282" y="csY282"/>
                  </a:cxn>
                  <a:cxn ang="0">
                    <a:pos x="csX283" y="csY283"/>
                  </a:cxn>
                  <a:cxn ang="0">
                    <a:pos x="csX284" y="csY284"/>
                  </a:cxn>
                  <a:cxn ang="0">
                    <a:pos x="csX285" y="csY285"/>
                  </a:cxn>
                  <a:cxn ang="0">
                    <a:pos x="csX286" y="csY286"/>
                  </a:cxn>
                  <a:cxn ang="0">
                    <a:pos x="csX287" y="csY287"/>
                  </a:cxn>
                  <a:cxn ang="0">
                    <a:pos x="csX288" y="csY288"/>
                  </a:cxn>
                  <a:cxn ang="0">
                    <a:pos x="csX289" y="csY289"/>
                  </a:cxn>
                  <a:cxn ang="0">
                    <a:pos x="csX290" y="csY290"/>
                  </a:cxn>
                  <a:cxn ang="0">
                    <a:pos x="csX291" y="csY291"/>
                  </a:cxn>
                  <a:cxn ang="0">
                    <a:pos x="csX292" y="csY292"/>
                  </a:cxn>
                  <a:cxn ang="0">
                    <a:pos x="csX293" y="csY293"/>
                  </a:cxn>
                  <a:cxn ang="0">
                    <a:pos x="csX294" y="csY294"/>
                  </a:cxn>
                  <a:cxn ang="0">
                    <a:pos x="csX295" y="csY295"/>
                  </a:cxn>
                  <a:cxn ang="0">
                    <a:pos x="csX296" y="csY296"/>
                  </a:cxn>
                  <a:cxn ang="0">
                    <a:pos x="csX297" y="csY297"/>
                  </a:cxn>
                  <a:cxn ang="0">
                    <a:pos x="csX298" y="csY298"/>
                  </a:cxn>
                  <a:cxn ang="0">
                    <a:pos x="csX299" y="csY299"/>
                  </a:cxn>
                  <a:cxn ang="0">
                    <a:pos x="csX300" y="csY300"/>
                  </a:cxn>
                  <a:cxn ang="0">
                    <a:pos x="csX301" y="csY301"/>
                  </a:cxn>
                  <a:cxn ang="0">
                    <a:pos x="csX302" y="csY302"/>
                  </a:cxn>
                  <a:cxn ang="0">
                    <a:pos x="csX303" y="csY303"/>
                  </a:cxn>
                  <a:cxn ang="0">
                    <a:pos x="csX304" y="csY304"/>
                  </a:cxn>
                  <a:cxn ang="0">
                    <a:pos x="csX305" y="csY305"/>
                  </a:cxn>
                  <a:cxn ang="0">
                    <a:pos x="csX306" y="csY306"/>
                  </a:cxn>
                  <a:cxn ang="0">
                    <a:pos x="csX307" y="csY307"/>
                  </a:cxn>
                </a:cxnLst>
                <a:rect l="l" t="t" r="r" b="b"/>
                <a:pathLst>
                  <a:path w="827721" h="780064">
                    <a:moveTo>
                      <a:pt x="661472" y="737279"/>
                    </a:moveTo>
                    <a:lnTo>
                      <a:pt x="702502" y="737279"/>
                    </a:lnTo>
                    <a:lnTo>
                      <a:pt x="702502" y="778310"/>
                    </a:lnTo>
                    <a:lnTo>
                      <a:pt x="661472" y="778310"/>
                    </a:lnTo>
                    <a:close/>
                    <a:moveTo>
                      <a:pt x="641541" y="682084"/>
                    </a:moveTo>
                    <a:lnTo>
                      <a:pt x="682571" y="682084"/>
                    </a:lnTo>
                    <a:lnTo>
                      <a:pt x="682571" y="723115"/>
                    </a:lnTo>
                    <a:lnTo>
                      <a:pt x="641541" y="723115"/>
                    </a:lnTo>
                    <a:close/>
                    <a:moveTo>
                      <a:pt x="402983" y="655451"/>
                    </a:moveTo>
                    <a:lnTo>
                      <a:pt x="455678" y="655451"/>
                    </a:lnTo>
                    <a:lnTo>
                      <a:pt x="455678" y="708147"/>
                    </a:lnTo>
                    <a:lnTo>
                      <a:pt x="402983" y="708147"/>
                    </a:lnTo>
                    <a:close/>
                    <a:moveTo>
                      <a:pt x="764196" y="649888"/>
                    </a:moveTo>
                    <a:lnTo>
                      <a:pt x="805226" y="649888"/>
                    </a:lnTo>
                    <a:lnTo>
                      <a:pt x="805226" y="690918"/>
                    </a:lnTo>
                    <a:lnTo>
                      <a:pt x="764196" y="690918"/>
                    </a:lnTo>
                    <a:close/>
                    <a:moveTo>
                      <a:pt x="574080" y="648354"/>
                    </a:moveTo>
                    <a:lnTo>
                      <a:pt x="615111" y="648354"/>
                    </a:lnTo>
                    <a:lnTo>
                      <a:pt x="615111" y="682552"/>
                    </a:lnTo>
                    <a:lnTo>
                      <a:pt x="634540" y="682552"/>
                    </a:lnTo>
                    <a:lnTo>
                      <a:pt x="634540" y="711989"/>
                    </a:lnTo>
                    <a:lnTo>
                      <a:pt x="622777" y="711989"/>
                    </a:lnTo>
                    <a:lnTo>
                      <a:pt x="622777" y="752245"/>
                    </a:lnTo>
                    <a:lnTo>
                      <a:pt x="581746" y="752245"/>
                    </a:lnTo>
                    <a:lnTo>
                      <a:pt x="581746" y="711215"/>
                    </a:lnTo>
                    <a:lnTo>
                      <a:pt x="605103" y="711215"/>
                    </a:lnTo>
                    <a:lnTo>
                      <a:pt x="605103" y="689385"/>
                    </a:lnTo>
                    <a:lnTo>
                      <a:pt x="574080" y="689385"/>
                    </a:lnTo>
                    <a:close/>
                    <a:moveTo>
                      <a:pt x="75332" y="599902"/>
                    </a:moveTo>
                    <a:lnTo>
                      <a:pt x="178310" y="599902"/>
                    </a:lnTo>
                    <a:lnTo>
                      <a:pt x="178310" y="702880"/>
                    </a:lnTo>
                    <a:lnTo>
                      <a:pt x="75332" y="702880"/>
                    </a:lnTo>
                    <a:close/>
                    <a:moveTo>
                      <a:pt x="34852" y="559422"/>
                    </a:moveTo>
                    <a:lnTo>
                      <a:pt x="34852" y="743360"/>
                    </a:lnTo>
                    <a:lnTo>
                      <a:pt x="218790" y="743360"/>
                    </a:lnTo>
                    <a:lnTo>
                      <a:pt x="218790" y="559422"/>
                    </a:lnTo>
                    <a:close/>
                    <a:moveTo>
                      <a:pt x="608680" y="524503"/>
                    </a:moveTo>
                    <a:lnTo>
                      <a:pt x="656248" y="524503"/>
                    </a:lnTo>
                    <a:lnTo>
                      <a:pt x="656248" y="572072"/>
                    </a:lnTo>
                    <a:lnTo>
                      <a:pt x="608680" y="572072"/>
                    </a:lnTo>
                    <a:close/>
                    <a:moveTo>
                      <a:pt x="0" y="523875"/>
                    </a:moveTo>
                    <a:lnTo>
                      <a:pt x="253641" y="523875"/>
                    </a:lnTo>
                    <a:lnTo>
                      <a:pt x="253641" y="777516"/>
                    </a:lnTo>
                    <a:lnTo>
                      <a:pt x="0" y="777516"/>
                    </a:lnTo>
                    <a:close/>
                    <a:moveTo>
                      <a:pt x="290746" y="523523"/>
                    </a:moveTo>
                    <a:lnTo>
                      <a:pt x="343441" y="523523"/>
                    </a:lnTo>
                    <a:lnTo>
                      <a:pt x="343441" y="576218"/>
                    </a:lnTo>
                    <a:lnTo>
                      <a:pt x="290746" y="576218"/>
                    </a:lnTo>
                    <a:close/>
                    <a:moveTo>
                      <a:pt x="589981" y="505804"/>
                    </a:moveTo>
                    <a:lnTo>
                      <a:pt x="589981" y="590771"/>
                    </a:lnTo>
                    <a:lnTo>
                      <a:pt x="674947" y="590771"/>
                    </a:lnTo>
                    <a:lnTo>
                      <a:pt x="674947" y="505804"/>
                    </a:lnTo>
                    <a:close/>
                    <a:moveTo>
                      <a:pt x="446254" y="502394"/>
                    </a:moveTo>
                    <a:lnTo>
                      <a:pt x="518248" y="502394"/>
                    </a:lnTo>
                    <a:lnTo>
                      <a:pt x="518248" y="574388"/>
                    </a:lnTo>
                    <a:lnTo>
                      <a:pt x="480835" y="574388"/>
                    </a:lnTo>
                    <a:lnTo>
                      <a:pt x="480835" y="625817"/>
                    </a:lnTo>
                    <a:lnTo>
                      <a:pt x="499185" y="625817"/>
                    </a:lnTo>
                    <a:lnTo>
                      <a:pt x="499185" y="659849"/>
                    </a:lnTo>
                    <a:lnTo>
                      <a:pt x="518088" y="659849"/>
                    </a:lnTo>
                    <a:lnTo>
                      <a:pt x="518088" y="697656"/>
                    </a:lnTo>
                    <a:lnTo>
                      <a:pt x="480282" y="697656"/>
                    </a:lnTo>
                    <a:lnTo>
                      <a:pt x="480282" y="663623"/>
                    </a:lnTo>
                    <a:lnTo>
                      <a:pt x="461379" y="663623"/>
                    </a:lnTo>
                    <a:lnTo>
                      <a:pt x="461379" y="627552"/>
                    </a:lnTo>
                    <a:lnTo>
                      <a:pt x="427434" y="627552"/>
                    </a:lnTo>
                    <a:lnTo>
                      <a:pt x="427434" y="653705"/>
                    </a:lnTo>
                    <a:lnTo>
                      <a:pt x="373863" y="653705"/>
                    </a:lnTo>
                    <a:lnTo>
                      <a:pt x="373863" y="699231"/>
                    </a:lnTo>
                    <a:lnTo>
                      <a:pt x="378284" y="699231"/>
                    </a:lnTo>
                    <a:lnTo>
                      <a:pt x="378284" y="737037"/>
                    </a:lnTo>
                    <a:lnTo>
                      <a:pt x="340478" y="737037"/>
                    </a:lnTo>
                    <a:lnTo>
                      <a:pt x="340478" y="714338"/>
                    </a:lnTo>
                    <a:lnTo>
                      <a:pt x="288493" y="714338"/>
                    </a:lnTo>
                    <a:lnTo>
                      <a:pt x="288493" y="628969"/>
                    </a:lnTo>
                    <a:lnTo>
                      <a:pt x="355441" y="628969"/>
                    </a:lnTo>
                    <a:lnTo>
                      <a:pt x="355441" y="581711"/>
                    </a:lnTo>
                    <a:lnTo>
                      <a:pt x="408841" y="581711"/>
                    </a:lnTo>
                    <a:lnTo>
                      <a:pt x="408841" y="555558"/>
                    </a:lnTo>
                    <a:lnTo>
                      <a:pt x="446254" y="555558"/>
                    </a:lnTo>
                    <a:close/>
                    <a:moveTo>
                      <a:pt x="361633" y="497925"/>
                    </a:moveTo>
                    <a:lnTo>
                      <a:pt x="414328" y="497925"/>
                    </a:lnTo>
                    <a:lnTo>
                      <a:pt x="414328" y="550621"/>
                    </a:lnTo>
                    <a:lnTo>
                      <a:pt x="361633" y="550621"/>
                    </a:lnTo>
                    <a:close/>
                    <a:moveTo>
                      <a:pt x="573881" y="489384"/>
                    </a:moveTo>
                    <a:lnTo>
                      <a:pt x="691046" y="489384"/>
                    </a:lnTo>
                    <a:lnTo>
                      <a:pt x="691046" y="601169"/>
                    </a:lnTo>
                    <a:lnTo>
                      <a:pt x="701077" y="601169"/>
                    </a:lnTo>
                    <a:lnTo>
                      <a:pt x="701077" y="630300"/>
                    </a:lnTo>
                    <a:lnTo>
                      <a:pt x="741122" y="630300"/>
                    </a:lnTo>
                    <a:lnTo>
                      <a:pt x="741122" y="616012"/>
                    </a:lnTo>
                    <a:lnTo>
                      <a:pt x="767620" y="616012"/>
                    </a:lnTo>
                    <a:lnTo>
                      <a:pt x="767620" y="601293"/>
                    </a:lnTo>
                    <a:lnTo>
                      <a:pt x="797057" y="601293"/>
                    </a:lnTo>
                    <a:lnTo>
                      <a:pt x="797057" y="630730"/>
                    </a:lnTo>
                    <a:lnTo>
                      <a:pt x="770559" y="630730"/>
                    </a:lnTo>
                    <a:lnTo>
                      <a:pt x="770559" y="645449"/>
                    </a:lnTo>
                    <a:lnTo>
                      <a:pt x="742472" y="645449"/>
                    </a:lnTo>
                    <a:lnTo>
                      <a:pt x="742472" y="671879"/>
                    </a:lnTo>
                    <a:lnTo>
                      <a:pt x="762836" y="671879"/>
                    </a:lnTo>
                    <a:lnTo>
                      <a:pt x="762836" y="713592"/>
                    </a:lnTo>
                    <a:lnTo>
                      <a:pt x="798284" y="713592"/>
                    </a:lnTo>
                    <a:lnTo>
                      <a:pt x="798284" y="710150"/>
                    </a:lnTo>
                    <a:lnTo>
                      <a:pt x="827721" y="710150"/>
                    </a:lnTo>
                    <a:lnTo>
                      <a:pt x="827721" y="739587"/>
                    </a:lnTo>
                    <a:lnTo>
                      <a:pt x="810047" y="739587"/>
                    </a:lnTo>
                    <a:lnTo>
                      <a:pt x="810047" y="780064"/>
                    </a:lnTo>
                    <a:lnTo>
                      <a:pt x="743575" y="780064"/>
                    </a:lnTo>
                    <a:lnTo>
                      <a:pt x="743575" y="727936"/>
                    </a:lnTo>
                    <a:lnTo>
                      <a:pt x="706779" y="727936"/>
                    </a:lnTo>
                    <a:lnTo>
                      <a:pt x="706779" y="686356"/>
                    </a:lnTo>
                    <a:lnTo>
                      <a:pt x="686416" y="686356"/>
                    </a:lnTo>
                    <a:lnTo>
                      <a:pt x="686416" y="657226"/>
                    </a:lnTo>
                    <a:lnTo>
                      <a:pt x="645020" y="657226"/>
                    </a:lnTo>
                    <a:lnTo>
                      <a:pt x="645020" y="606549"/>
                    </a:lnTo>
                    <a:lnTo>
                      <a:pt x="573881" y="606549"/>
                    </a:lnTo>
                    <a:close/>
                    <a:moveTo>
                      <a:pt x="536295" y="425432"/>
                    </a:moveTo>
                    <a:lnTo>
                      <a:pt x="588991" y="425432"/>
                    </a:lnTo>
                    <a:lnTo>
                      <a:pt x="588991" y="478128"/>
                    </a:lnTo>
                    <a:lnTo>
                      <a:pt x="536295" y="478128"/>
                    </a:lnTo>
                    <a:close/>
                    <a:moveTo>
                      <a:pt x="49888" y="361847"/>
                    </a:moveTo>
                    <a:lnTo>
                      <a:pt x="110120" y="361847"/>
                    </a:lnTo>
                    <a:lnTo>
                      <a:pt x="110120" y="422079"/>
                    </a:lnTo>
                    <a:lnTo>
                      <a:pt x="49888" y="422079"/>
                    </a:lnTo>
                    <a:close/>
                    <a:moveTo>
                      <a:pt x="510697" y="354546"/>
                    </a:moveTo>
                    <a:lnTo>
                      <a:pt x="563392" y="354546"/>
                    </a:lnTo>
                    <a:lnTo>
                      <a:pt x="563392" y="407241"/>
                    </a:lnTo>
                    <a:lnTo>
                      <a:pt x="510697" y="407241"/>
                    </a:lnTo>
                    <a:close/>
                    <a:moveTo>
                      <a:pt x="229943" y="314583"/>
                    </a:moveTo>
                    <a:lnTo>
                      <a:pt x="290175" y="314583"/>
                    </a:lnTo>
                    <a:lnTo>
                      <a:pt x="290175" y="374815"/>
                    </a:lnTo>
                    <a:lnTo>
                      <a:pt x="229943" y="374815"/>
                    </a:lnTo>
                    <a:close/>
                    <a:moveTo>
                      <a:pt x="668223" y="313195"/>
                    </a:moveTo>
                    <a:lnTo>
                      <a:pt x="720919" y="313195"/>
                    </a:lnTo>
                    <a:lnTo>
                      <a:pt x="720919" y="365891"/>
                    </a:lnTo>
                    <a:lnTo>
                      <a:pt x="668223" y="365891"/>
                    </a:lnTo>
                    <a:close/>
                    <a:moveTo>
                      <a:pt x="317720" y="271821"/>
                    </a:moveTo>
                    <a:lnTo>
                      <a:pt x="377952" y="271821"/>
                    </a:lnTo>
                    <a:lnTo>
                      <a:pt x="377952" y="332053"/>
                    </a:lnTo>
                    <a:lnTo>
                      <a:pt x="343665" y="332053"/>
                    </a:lnTo>
                    <a:lnTo>
                      <a:pt x="343665" y="364099"/>
                    </a:lnTo>
                    <a:lnTo>
                      <a:pt x="389205" y="364099"/>
                    </a:lnTo>
                    <a:lnTo>
                      <a:pt x="389205" y="424330"/>
                    </a:lnTo>
                    <a:lnTo>
                      <a:pt x="376916" y="424330"/>
                    </a:lnTo>
                    <a:lnTo>
                      <a:pt x="376916" y="451128"/>
                    </a:lnTo>
                    <a:lnTo>
                      <a:pt x="404953" y="451128"/>
                    </a:lnTo>
                    <a:lnTo>
                      <a:pt x="404953" y="411286"/>
                    </a:lnTo>
                    <a:lnTo>
                      <a:pt x="433903" y="411286"/>
                    </a:lnTo>
                    <a:lnTo>
                      <a:pt x="433903" y="391957"/>
                    </a:lnTo>
                    <a:lnTo>
                      <a:pt x="463900" y="391957"/>
                    </a:lnTo>
                    <a:lnTo>
                      <a:pt x="463900" y="363921"/>
                    </a:lnTo>
                    <a:lnTo>
                      <a:pt x="424058" y="363921"/>
                    </a:lnTo>
                    <a:lnTo>
                      <a:pt x="424058" y="311226"/>
                    </a:lnTo>
                    <a:lnTo>
                      <a:pt x="476753" y="311226"/>
                    </a:lnTo>
                    <a:lnTo>
                      <a:pt x="476753" y="355146"/>
                    </a:lnTo>
                    <a:lnTo>
                      <a:pt x="501706" y="355146"/>
                    </a:lnTo>
                    <a:lnTo>
                      <a:pt x="501706" y="392952"/>
                    </a:lnTo>
                    <a:lnTo>
                      <a:pt x="486598" y="392952"/>
                    </a:lnTo>
                    <a:lnTo>
                      <a:pt x="486598" y="444653"/>
                    </a:lnTo>
                    <a:lnTo>
                      <a:pt x="457648" y="444653"/>
                    </a:lnTo>
                    <a:lnTo>
                      <a:pt x="457648" y="463981"/>
                    </a:lnTo>
                    <a:lnTo>
                      <a:pt x="413728" y="463981"/>
                    </a:lnTo>
                    <a:lnTo>
                      <a:pt x="413728" y="488934"/>
                    </a:lnTo>
                    <a:lnTo>
                      <a:pt x="375922" y="488934"/>
                    </a:lnTo>
                    <a:lnTo>
                      <a:pt x="375922" y="473827"/>
                    </a:lnTo>
                    <a:lnTo>
                      <a:pt x="324221" y="473827"/>
                    </a:lnTo>
                    <a:lnTo>
                      <a:pt x="324221" y="421131"/>
                    </a:lnTo>
                    <a:lnTo>
                      <a:pt x="328973" y="421131"/>
                    </a:lnTo>
                    <a:lnTo>
                      <a:pt x="328973" y="374129"/>
                    </a:lnTo>
                    <a:lnTo>
                      <a:pt x="300451" y="374129"/>
                    </a:lnTo>
                    <a:lnTo>
                      <a:pt x="300451" y="330916"/>
                    </a:lnTo>
                    <a:lnTo>
                      <a:pt x="317720" y="330916"/>
                    </a:lnTo>
                    <a:close/>
                    <a:moveTo>
                      <a:pt x="587160" y="253641"/>
                    </a:moveTo>
                    <a:lnTo>
                      <a:pt x="587160" y="288038"/>
                    </a:lnTo>
                    <a:lnTo>
                      <a:pt x="638589" y="288038"/>
                    </a:lnTo>
                    <a:lnTo>
                      <a:pt x="638589" y="269689"/>
                    </a:lnTo>
                    <a:lnTo>
                      <a:pt x="672622" y="269689"/>
                    </a:lnTo>
                    <a:lnTo>
                      <a:pt x="672622" y="253641"/>
                    </a:lnTo>
                    <a:close/>
                    <a:moveTo>
                      <a:pt x="548801" y="217850"/>
                    </a:moveTo>
                    <a:lnTo>
                      <a:pt x="548801" y="250626"/>
                    </a:lnTo>
                    <a:lnTo>
                      <a:pt x="571500" y="250626"/>
                    </a:lnTo>
                    <a:lnTo>
                      <a:pt x="571500" y="217850"/>
                    </a:lnTo>
                    <a:close/>
                    <a:moveTo>
                      <a:pt x="357986" y="214886"/>
                    </a:moveTo>
                    <a:lnTo>
                      <a:pt x="410681" y="214886"/>
                    </a:lnTo>
                    <a:lnTo>
                      <a:pt x="410681" y="267582"/>
                    </a:lnTo>
                    <a:lnTo>
                      <a:pt x="357986" y="267582"/>
                    </a:lnTo>
                    <a:close/>
                    <a:moveTo>
                      <a:pt x="253641" y="153375"/>
                    </a:moveTo>
                    <a:lnTo>
                      <a:pt x="253641" y="233559"/>
                    </a:lnTo>
                    <a:lnTo>
                      <a:pt x="255594" y="233559"/>
                    </a:lnTo>
                    <a:lnTo>
                      <a:pt x="255594" y="181411"/>
                    </a:lnTo>
                    <a:lnTo>
                      <a:pt x="285591" y="181411"/>
                    </a:lnTo>
                    <a:lnTo>
                      <a:pt x="285591" y="153375"/>
                    </a:lnTo>
                    <a:close/>
                    <a:moveTo>
                      <a:pt x="332388" y="144000"/>
                    </a:moveTo>
                    <a:lnTo>
                      <a:pt x="385083" y="144000"/>
                    </a:lnTo>
                    <a:lnTo>
                      <a:pt x="385083" y="196695"/>
                    </a:lnTo>
                    <a:lnTo>
                      <a:pt x="332388" y="196695"/>
                    </a:lnTo>
                    <a:close/>
                    <a:moveTo>
                      <a:pt x="489914" y="102649"/>
                    </a:moveTo>
                    <a:lnTo>
                      <a:pt x="542609" y="102649"/>
                    </a:lnTo>
                    <a:lnTo>
                      <a:pt x="542609" y="155345"/>
                    </a:lnTo>
                    <a:lnTo>
                      <a:pt x="489914" y="155345"/>
                    </a:lnTo>
                    <a:close/>
                    <a:moveTo>
                      <a:pt x="646832" y="76027"/>
                    </a:moveTo>
                    <a:lnTo>
                      <a:pt x="749810" y="76027"/>
                    </a:lnTo>
                    <a:lnTo>
                      <a:pt x="749810" y="179005"/>
                    </a:lnTo>
                    <a:lnTo>
                      <a:pt x="646832" y="179005"/>
                    </a:lnTo>
                    <a:close/>
                    <a:moveTo>
                      <a:pt x="75332" y="76027"/>
                    </a:moveTo>
                    <a:lnTo>
                      <a:pt x="178310" y="76027"/>
                    </a:lnTo>
                    <a:lnTo>
                      <a:pt x="178310" y="179005"/>
                    </a:lnTo>
                    <a:lnTo>
                      <a:pt x="75332" y="179005"/>
                    </a:lnTo>
                    <a:close/>
                    <a:moveTo>
                      <a:pt x="606352" y="35547"/>
                    </a:moveTo>
                    <a:lnTo>
                      <a:pt x="606352" y="219485"/>
                    </a:lnTo>
                    <a:lnTo>
                      <a:pt x="790290" y="219485"/>
                    </a:lnTo>
                    <a:lnTo>
                      <a:pt x="790290" y="35547"/>
                    </a:lnTo>
                    <a:close/>
                    <a:moveTo>
                      <a:pt x="34852" y="35547"/>
                    </a:moveTo>
                    <a:lnTo>
                      <a:pt x="34852" y="219485"/>
                    </a:lnTo>
                    <a:lnTo>
                      <a:pt x="218790" y="219485"/>
                    </a:lnTo>
                    <a:lnTo>
                      <a:pt x="218790" y="35547"/>
                    </a:lnTo>
                    <a:close/>
                    <a:moveTo>
                      <a:pt x="571500" y="0"/>
                    </a:moveTo>
                    <a:lnTo>
                      <a:pt x="825141" y="0"/>
                    </a:lnTo>
                    <a:lnTo>
                      <a:pt x="825141" y="253641"/>
                    </a:lnTo>
                    <a:lnTo>
                      <a:pt x="710428" y="253641"/>
                    </a:lnTo>
                    <a:lnTo>
                      <a:pt x="710428" y="288592"/>
                    </a:lnTo>
                    <a:lnTo>
                      <a:pt x="676396" y="288592"/>
                    </a:lnTo>
                    <a:lnTo>
                      <a:pt x="676396" y="307495"/>
                    </a:lnTo>
                    <a:lnTo>
                      <a:pt x="640324" y="307495"/>
                    </a:lnTo>
                    <a:lnTo>
                      <a:pt x="640324" y="341439"/>
                    </a:lnTo>
                    <a:lnTo>
                      <a:pt x="666477" y="341439"/>
                    </a:lnTo>
                    <a:lnTo>
                      <a:pt x="666477" y="395011"/>
                    </a:lnTo>
                    <a:lnTo>
                      <a:pt x="712003" y="395011"/>
                    </a:lnTo>
                    <a:lnTo>
                      <a:pt x="712003" y="390590"/>
                    </a:lnTo>
                    <a:lnTo>
                      <a:pt x="749809" y="390590"/>
                    </a:lnTo>
                    <a:lnTo>
                      <a:pt x="749809" y="428396"/>
                    </a:lnTo>
                    <a:lnTo>
                      <a:pt x="727111" y="428396"/>
                    </a:lnTo>
                    <a:lnTo>
                      <a:pt x="727111" y="480381"/>
                    </a:lnTo>
                    <a:lnTo>
                      <a:pt x="641741" y="480381"/>
                    </a:lnTo>
                    <a:lnTo>
                      <a:pt x="641741" y="413433"/>
                    </a:lnTo>
                    <a:lnTo>
                      <a:pt x="594483" y="413433"/>
                    </a:lnTo>
                    <a:lnTo>
                      <a:pt x="594483" y="360032"/>
                    </a:lnTo>
                    <a:lnTo>
                      <a:pt x="568330" y="360032"/>
                    </a:lnTo>
                    <a:lnTo>
                      <a:pt x="568330" y="322620"/>
                    </a:lnTo>
                    <a:lnTo>
                      <a:pt x="515166" y="322620"/>
                    </a:lnTo>
                    <a:lnTo>
                      <a:pt x="515166" y="269835"/>
                    </a:lnTo>
                    <a:lnTo>
                      <a:pt x="463431" y="269835"/>
                    </a:lnTo>
                    <a:lnTo>
                      <a:pt x="463431" y="202887"/>
                    </a:lnTo>
                    <a:lnTo>
                      <a:pt x="416174" y="202887"/>
                    </a:lnTo>
                    <a:lnTo>
                      <a:pt x="416174" y="149486"/>
                    </a:lnTo>
                    <a:lnTo>
                      <a:pt x="390021" y="149486"/>
                    </a:lnTo>
                    <a:lnTo>
                      <a:pt x="390021" y="112074"/>
                    </a:lnTo>
                    <a:lnTo>
                      <a:pt x="336857" y="112074"/>
                    </a:lnTo>
                    <a:lnTo>
                      <a:pt x="336857" y="40080"/>
                    </a:lnTo>
                    <a:lnTo>
                      <a:pt x="408850" y="40080"/>
                    </a:lnTo>
                    <a:lnTo>
                      <a:pt x="408850" y="77492"/>
                    </a:lnTo>
                    <a:lnTo>
                      <a:pt x="460280" y="77492"/>
                    </a:lnTo>
                    <a:lnTo>
                      <a:pt x="460280" y="59143"/>
                    </a:lnTo>
                    <a:lnTo>
                      <a:pt x="494312" y="59143"/>
                    </a:lnTo>
                    <a:lnTo>
                      <a:pt x="494312" y="40240"/>
                    </a:lnTo>
                    <a:lnTo>
                      <a:pt x="532118" y="40240"/>
                    </a:lnTo>
                    <a:lnTo>
                      <a:pt x="532118" y="78046"/>
                    </a:lnTo>
                    <a:lnTo>
                      <a:pt x="498086" y="78046"/>
                    </a:lnTo>
                    <a:lnTo>
                      <a:pt x="498086" y="96949"/>
                    </a:lnTo>
                    <a:lnTo>
                      <a:pt x="462015" y="96949"/>
                    </a:lnTo>
                    <a:lnTo>
                      <a:pt x="462015" y="130893"/>
                    </a:lnTo>
                    <a:lnTo>
                      <a:pt x="488167" y="130893"/>
                    </a:lnTo>
                    <a:lnTo>
                      <a:pt x="488167" y="184465"/>
                    </a:lnTo>
                    <a:lnTo>
                      <a:pt x="533694" y="184465"/>
                    </a:lnTo>
                    <a:lnTo>
                      <a:pt x="533694" y="180044"/>
                    </a:lnTo>
                    <a:lnTo>
                      <a:pt x="571500" y="180044"/>
                    </a:lnTo>
                    <a:close/>
                    <a:moveTo>
                      <a:pt x="0" y="0"/>
                    </a:moveTo>
                    <a:lnTo>
                      <a:pt x="253641" y="0"/>
                    </a:lnTo>
                    <a:lnTo>
                      <a:pt x="253641" y="100680"/>
                    </a:lnTo>
                    <a:lnTo>
                      <a:pt x="298444" y="100680"/>
                    </a:lnTo>
                    <a:lnTo>
                      <a:pt x="298444" y="144600"/>
                    </a:lnTo>
                    <a:lnTo>
                      <a:pt x="323397" y="144600"/>
                    </a:lnTo>
                    <a:lnTo>
                      <a:pt x="323397" y="182406"/>
                    </a:lnTo>
                    <a:lnTo>
                      <a:pt x="308289" y="182406"/>
                    </a:lnTo>
                    <a:lnTo>
                      <a:pt x="308289" y="234107"/>
                    </a:lnTo>
                    <a:lnTo>
                      <a:pt x="260916" y="234107"/>
                    </a:lnTo>
                    <a:lnTo>
                      <a:pt x="260916" y="293790"/>
                    </a:lnTo>
                    <a:lnTo>
                      <a:pt x="200684" y="293790"/>
                    </a:lnTo>
                    <a:lnTo>
                      <a:pt x="200684" y="253641"/>
                    </a:lnTo>
                    <a:lnTo>
                      <a:pt x="140390" y="253641"/>
                    </a:lnTo>
                    <a:lnTo>
                      <a:pt x="140390" y="307506"/>
                    </a:lnTo>
                    <a:lnTo>
                      <a:pt x="194406" y="307506"/>
                    </a:lnTo>
                    <a:lnTo>
                      <a:pt x="194406" y="368544"/>
                    </a:lnTo>
                    <a:lnTo>
                      <a:pt x="224299" y="368544"/>
                    </a:lnTo>
                    <a:lnTo>
                      <a:pt x="224299" y="411307"/>
                    </a:lnTo>
                    <a:lnTo>
                      <a:pt x="285067" y="411307"/>
                    </a:lnTo>
                    <a:lnTo>
                      <a:pt x="285067" y="493597"/>
                    </a:lnTo>
                    <a:lnTo>
                      <a:pt x="202777" y="493597"/>
                    </a:lnTo>
                    <a:lnTo>
                      <a:pt x="202777" y="450834"/>
                    </a:lnTo>
                    <a:lnTo>
                      <a:pt x="143992" y="450834"/>
                    </a:lnTo>
                    <a:lnTo>
                      <a:pt x="143992" y="471808"/>
                    </a:lnTo>
                    <a:lnTo>
                      <a:pt x="105093" y="471808"/>
                    </a:lnTo>
                    <a:lnTo>
                      <a:pt x="105093" y="493415"/>
                    </a:lnTo>
                    <a:lnTo>
                      <a:pt x="61879" y="493415"/>
                    </a:lnTo>
                    <a:lnTo>
                      <a:pt x="61879" y="450201"/>
                    </a:lnTo>
                    <a:lnTo>
                      <a:pt x="100779" y="450201"/>
                    </a:lnTo>
                    <a:lnTo>
                      <a:pt x="100779" y="428595"/>
                    </a:lnTo>
                    <a:lnTo>
                      <a:pt x="142009" y="428595"/>
                    </a:lnTo>
                    <a:lnTo>
                      <a:pt x="142009" y="389796"/>
                    </a:lnTo>
                    <a:lnTo>
                      <a:pt x="112116" y="389796"/>
                    </a:lnTo>
                    <a:lnTo>
                      <a:pt x="112116" y="328562"/>
                    </a:lnTo>
                    <a:lnTo>
                      <a:pt x="60079" y="328562"/>
                    </a:lnTo>
                    <a:lnTo>
                      <a:pt x="60079" y="333616"/>
                    </a:lnTo>
                    <a:lnTo>
                      <a:pt x="16866" y="333616"/>
                    </a:lnTo>
                    <a:lnTo>
                      <a:pt x="16866" y="290403"/>
                    </a:lnTo>
                    <a:lnTo>
                      <a:pt x="42811" y="290403"/>
                    </a:lnTo>
                    <a:lnTo>
                      <a:pt x="42811" y="253641"/>
                    </a:lnTo>
                    <a:lnTo>
                      <a:pt x="0" y="25364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42A3D60A-008C-8F14-7300-0232DF3A203C}"/>
                  </a:ext>
                </a:extLst>
              </p:cNvPr>
              <p:cNvSpPr/>
              <p:nvPr/>
            </p:nvSpPr>
            <p:spPr>
              <a:xfrm flipH="1">
                <a:off x="7303364" y="1288017"/>
                <a:ext cx="884961" cy="273050"/>
              </a:xfrm>
              <a:custGeom>
                <a:avLst/>
                <a:gdLst>
                  <a:gd name="csX0" fmla="*/ 62686 w 2080112"/>
                  <a:gd name="csY0" fmla="*/ 0 h 792088"/>
                  <a:gd name="csX1" fmla="*/ 0 w 2080112"/>
                  <a:gd name="csY1" fmla="*/ 0 h 792088"/>
                  <a:gd name="csX2" fmla="*/ 0 w 2080112"/>
                  <a:gd name="csY2" fmla="*/ 792088 h 792088"/>
                  <a:gd name="csX3" fmla="*/ 62686 w 2080112"/>
                  <a:gd name="csY3" fmla="*/ 792088 h 792088"/>
                  <a:gd name="csX4" fmla="*/ 162112 w 2080112"/>
                  <a:gd name="csY4" fmla="*/ 0 h 792088"/>
                  <a:gd name="csX5" fmla="*/ 116392 w 2080112"/>
                  <a:gd name="csY5" fmla="*/ 0 h 792088"/>
                  <a:gd name="csX6" fmla="*/ 116392 w 2080112"/>
                  <a:gd name="csY6" fmla="*/ 792088 h 792088"/>
                  <a:gd name="csX7" fmla="*/ 162112 w 2080112"/>
                  <a:gd name="csY7" fmla="*/ 792088 h 792088"/>
                  <a:gd name="csX8" fmla="*/ 254852 w 2080112"/>
                  <a:gd name="csY8" fmla="*/ 0 h 792088"/>
                  <a:gd name="csX9" fmla="*/ 208490 w 2080112"/>
                  <a:gd name="csY9" fmla="*/ 0 h 792088"/>
                  <a:gd name="csX10" fmla="*/ 208490 w 2080112"/>
                  <a:gd name="csY10" fmla="*/ 792088 h 792088"/>
                  <a:gd name="csX11" fmla="*/ 254852 w 2080112"/>
                  <a:gd name="csY11" fmla="*/ 792088 h 792088"/>
                  <a:gd name="csX12" fmla="*/ 346951 w 2080112"/>
                  <a:gd name="csY12" fmla="*/ 0 h 792088"/>
                  <a:gd name="csX13" fmla="*/ 301231 w 2080112"/>
                  <a:gd name="csY13" fmla="*/ 0 h 792088"/>
                  <a:gd name="csX14" fmla="*/ 301231 w 2080112"/>
                  <a:gd name="csY14" fmla="*/ 792088 h 792088"/>
                  <a:gd name="csX15" fmla="*/ 346951 w 2080112"/>
                  <a:gd name="csY15" fmla="*/ 792088 h 792088"/>
                  <a:gd name="csX16" fmla="*/ 418276 w 2080112"/>
                  <a:gd name="csY16" fmla="*/ 0 h 792088"/>
                  <a:gd name="csX17" fmla="*/ 372556 w 2080112"/>
                  <a:gd name="csY17" fmla="*/ 0 h 792088"/>
                  <a:gd name="csX18" fmla="*/ 372556 w 2080112"/>
                  <a:gd name="csY18" fmla="*/ 792088 h 792088"/>
                  <a:gd name="csX19" fmla="*/ 418276 w 2080112"/>
                  <a:gd name="csY19" fmla="*/ 792088 h 792088"/>
                  <a:gd name="csX20" fmla="*/ 489600 w 2080112"/>
                  <a:gd name="csY20" fmla="*/ 0 h 792088"/>
                  <a:gd name="csX21" fmla="*/ 443880 w 2080112"/>
                  <a:gd name="csY21" fmla="*/ 0 h 792088"/>
                  <a:gd name="csX22" fmla="*/ 443880 w 2080112"/>
                  <a:gd name="csY22" fmla="*/ 792088 h 792088"/>
                  <a:gd name="csX23" fmla="*/ 489600 w 2080112"/>
                  <a:gd name="csY23" fmla="*/ 792088 h 792088"/>
                  <a:gd name="csX24" fmla="*/ 560925 w 2080112"/>
                  <a:gd name="csY24" fmla="*/ 0 h 792088"/>
                  <a:gd name="csX25" fmla="*/ 515205 w 2080112"/>
                  <a:gd name="csY25" fmla="*/ 0 h 792088"/>
                  <a:gd name="csX26" fmla="*/ 515205 w 2080112"/>
                  <a:gd name="csY26" fmla="*/ 792088 h 792088"/>
                  <a:gd name="csX27" fmla="*/ 560925 w 2080112"/>
                  <a:gd name="csY27" fmla="*/ 792088 h 792088"/>
                  <a:gd name="csX28" fmla="*/ 661015 w 2080112"/>
                  <a:gd name="csY28" fmla="*/ 0 h 792088"/>
                  <a:gd name="csX29" fmla="*/ 609579 w 2080112"/>
                  <a:gd name="csY29" fmla="*/ 0 h 792088"/>
                  <a:gd name="csX30" fmla="*/ 609579 w 2080112"/>
                  <a:gd name="csY30" fmla="*/ 792088 h 792088"/>
                  <a:gd name="csX31" fmla="*/ 661015 w 2080112"/>
                  <a:gd name="csY31" fmla="*/ 792088 h 792088"/>
                  <a:gd name="csX32" fmla="*/ 768595 w 2080112"/>
                  <a:gd name="csY32" fmla="*/ 0 h 792088"/>
                  <a:gd name="csX33" fmla="*/ 722875 w 2080112"/>
                  <a:gd name="csY33" fmla="*/ 0 h 792088"/>
                  <a:gd name="csX34" fmla="*/ 722875 w 2080112"/>
                  <a:gd name="csY34" fmla="*/ 792088 h 792088"/>
                  <a:gd name="csX35" fmla="*/ 768595 w 2080112"/>
                  <a:gd name="csY35" fmla="*/ 792088 h 792088"/>
                  <a:gd name="csX36" fmla="*/ 853126 w 2080112"/>
                  <a:gd name="csY36" fmla="*/ 0 h 792088"/>
                  <a:gd name="csX37" fmla="*/ 807406 w 2080112"/>
                  <a:gd name="csY37" fmla="*/ 0 h 792088"/>
                  <a:gd name="csX38" fmla="*/ 807406 w 2080112"/>
                  <a:gd name="csY38" fmla="*/ 792088 h 792088"/>
                  <a:gd name="csX39" fmla="*/ 853126 w 2080112"/>
                  <a:gd name="csY39" fmla="*/ 792088 h 792088"/>
                  <a:gd name="csX40" fmla="*/ 924451 w 2080112"/>
                  <a:gd name="csY40" fmla="*/ 0 h 792088"/>
                  <a:gd name="csX41" fmla="*/ 878731 w 2080112"/>
                  <a:gd name="csY41" fmla="*/ 0 h 792088"/>
                  <a:gd name="csX42" fmla="*/ 878731 w 2080112"/>
                  <a:gd name="csY42" fmla="*/ 792088 h 792088"/>
                  <a:gd name="csX43" fmla="*/ 924451 w 2080112"/>
                  <a:gd name="csY43" fmla="*/ 792088 h 792088"/>
                  <a:gd name="csX44" fmla="*/ 995776 w 2080112"/>
                  <a:gd name="csY44" fmla="*/ 0 h 792088"/>
                  <a:gd name="csX45" fmla="*/ 950056 w 2080112"/>
                  <a:gd name="csY45" fmla="*/ 0 h 792088"/>
                  <a:gd name="csX46" fmla="*/ 950056 w 2080112"/>
                  <a:gd name="csY46" fmla="*/ 792088 h 792088"/>
                  <a:gd name="csX47" fmla="*/ 995776 w 2080112"/>
                  <a:gd name="csY47" fmla="*/ 792088 h 792088"/>
                  <a:gd name="csX48" fmla="*/ 1081984 w 2080112"/>
                  <a:gd name="csY48" fmla="*/ 0 h 792088"/>
                  <a:gd name="csX49" fmla="*/ 1036264 w 2080112"/>
                  <a:gd name="csY49" fmla="*/ 0 h 792088"/>
                  <a:gd name="csX50" fmla="*/ 1036264 w 2080112"/>
                  <a:gd name="csY50" fmla="*/ 792088 h 792088"/>
                  <a:gd name="csX51" fmla="*/ 1081984 w 2080112"/>
                  <a:gd name="csY51" fmla="*/ 792088 h 792088"/>
                  <a:gd name="csX52" fmla="*/ 1196957 w 2080112"/>
                  <a:gd name="csY52" fmla="*/ 0 h 792088"/>
                  <a:gd name="csX53" fmla="*/ 1145521 w 2080112"/>
                  <a:gd name="csY53" fmla="*/ 0 h 792088"/>
                  <a:gd name="csX54" fmla="*/ 1145521 w 2080112"/>
                  <a:gd name="csY54" fmla="*/ 792088 h 792088"/>
                  <a:gd name="csX55" fmla="*/ 1196957 w 2080112"/>
                  <a:gd name="csY55" fmla="*/ 792088 h 792088"/>
                  <a:gd name="csX56" fmla="*/ 1306213 w 2080112"/>
                  <a:gd name="csY56" fmla="*/ 0 h 792088"/>
                  <a:gd name="csX57" fmla="*/ 1260493 w 2080112"/>
                  <a:gd name="csY57" fmla="*/ 0 h 792088"/>
                  <a:gd name="csX58" fmla="*/ 1260493 w 2080112"/>
                  <a:gd name="csY58" fmla="*/ 792088 h 792088"/>
                  <a:gd name="csX59" fmla="*/ 1306213 w 2080112"/>
                  <a:gd name="csY59" fmla="*/ 792088 h 792088"/>
                  <a:gd name="csX60" fmla="*/ 1392422 w 2080112"/>
                  <a:gd name="csY60" fmla="*/ 0 h 792088"/>
                  <a:gd name="csX61" fmla="*/ 1346702 w 2080112"/>
                  <a:gd name="csY61" fmla="*/ 0 h 792088"/>
                  <a:gd name="csX62" fmla="*/ 1346702 w 2080112"/>
                  <a:gd name="csY62" fmla="*/ 792088 h 792088"/>
                  <a:gd name="csX63" fmla="*/ 1392422 w 2080112"/>
                  <a:gd name="csY63" fmla="*/ 792088 h 792088"/>
                  <a:gd name="csX64" fmla="*/ 1476953 w 2080112"/>
                  <a:gd name="csY64" fmla="*/ 0 h 792088"/>
                  <a:gd name="csX65" fmla="*/ 1431233 w 2080112"/>
                  <a:gd name="csY65" fmla="*/ 0 h 792088"/>
                  <a:gd name="csX66" fmla="*/ 1431233 w 2080112"/>
                  <a:gd name="csY66" fmla="*/ 792088 h 792088"/>
                  <a:gd name="csX67" fmla="*/ 1476953 w 2080112"/>
                  <a:gd name="csY67" fmla="*/ 792088 h 792088"/>
                  <a:gd name="csX68" fmla="*/ 1561485 w 2080112"/>
                  <a:gd name="csY68" fmla="*/ 0 h 792088"/>
                  <a:gd name="csX69" fmla="*/ 1515765 w 2080112"/>
                  <a:gd name="csY69" fmla="*/ 0 h 792088"/>
                  <a:gd name="csX70" fmla="*/ 1515765 w 2080112"/>
                  <a:gd name="csY70" fmla="*/ 792088 h 792088"/>
                  <a:gd name="csX71" fmla="*/ 1561485 w 2080112"/>
                  <a:gd name="csY71" fmla="*/ 792088 h 792088"/>
                  <a:gd name="csX72" fmla="*/ 1632809 w 2080112"/>
                  <a:gd name="csY72" fmla="*/ 0 h 792088"/>
                  <a:gd name="csX73" fmla="*/ 1587089 w 2080112"/>
                  <a:gd name="csY73" fmla="*/ 0 h 792088"/>
                  <a:gd name="csX74" fmla="*/ 1587089 w 2080112"/>
                  <a:gd name="csY74" fmla="*/ 792088 h 792088"/>
                  <a:gd name="csX75" fmla="*/ 1632809 w 2080112"/>
                  <a:gd name="csY75" fmla="*/ 792088 h 792088"/>
                  <a:gd name="csX76" fmla="*/ 1704135 w 2080112"/>
                  <a:gd name="csY76" fmla="*/ 0 h 792088"/>
                  <a:gd name="csX77" fmla="*/ 1658415 w 2080112"/>
                  <a:gd name="csY77" fmla="*/ 0 h 792088"/>
                  <a:gd name="csX78" fmla="*/ 1658415 w 2080112"/>
                  <a:gd name="csY78" fmla="*/ 792088 h 792088"/>
                  <a:gd name="csX79" fmla="*/ 1704135 w 2080112"/>
                  <a:gd name="csY79" fmla="*/ 792088 h 792088"/>
                  <a:gd name="csX80" fmla="*/ 1775459 w 2080112"/>
                  <a:gd name="csY80" fmla="*/ 0 h 792088"/>
                  <a:gd name="csX81" fmla="*/ 1729739 w 2080112"/>
                  <a:gd name="csY81" fmla="*/ 0 h 792088"/>
                  <a:gd name="csX82" fmla="*/ 1729739 w 2080112"/>
                  <a:gd name="csY82" fmla="*/ 792088 h 792088"/>
                  <a:gd name="csX83" fmla="*/ 1775459 w 2080112"/>
                  <a:gd name="csY83" fmla="*/ 792088 h 792088"/>
                  <a:gd name="csX84" fmla="*/ 1846784 w 2080112"/>
                  <a:gd name="csY84" fmla="*/ 0 h 792088"/>
                  <a:gd name="csX85" fmla="*/ 1801064 w 2080112"/>
                  <a:gd name="csY85" fmla="*/ 0 h 792088"/>
                  <a:gd name="csX86" fmla="*/ 1801064 w 2080112"/>
                  <a:gd name="csY86" fmla="*/ 792088 h 792088"/>
                  <a:gd name="csX87" fmla="*/ 1846784 w 2080112"/>
                  <a:gd name="csY87" fmla="*/ 792088 h 792088"/>
                  <a:gd name="csX88" fmla="*/ 1931316 w 2080112"/>
                  <a:gd name="csY88" fmla="*/ 0 h 792088"/>
                  <a:gd name="csX89" fmla="*/ 1885596 w 2080112"/>
                  <a:gd name="csY89" fmla="*/ 0 h 792088"/>
                  <a:gd name="csX90" fmla="*/ 1885596 w 2080112"/>
                  <a:gd name="csY90" fmla="*/ 792088 h 792088"/>
                  <a:gd name="csX91" fmla="*/ 1931316 w 2080112"/>
                  <a:gd name="csY91" fmla="*/ 792088 h 792088"/>
                  <a:gd name="csX92" fmla="*/ 2080112 w 2080112"/>
                  <a:gd name="csY92" fmla="*/ 0 h 792088"/>
                  <a:gd name="csX93" fmla="*/ 2004160 w 2080112"/>
                  <a:gd name="csY93" fmla="*/ 0 h 792088"/>
                  <a:gd name="csX94" fmla="*/ 2004160 w 2080112"/>
                  <a:gd name="csY94" fmla="*/ 792088 h 792088"/>
                  <a:gd name="csX95" fmla="*/ 2080112 w 2080112"/>
                  <a:gd name="csY95" fmla="*/ 792088 h 792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</a:cxnLst>
                <a:rect l="l" t="t" r="r" b="b"/>
                <a:pathLst>
                  <a:path w="2080112" h="792088">
                    <a:moveTo>
                      <a:pt x="62686" y="0"/>
                    </a:moveTo>
                    <a:lnTo>
                      <a:pt x="0" y="0"/>
                    </a:lnTo>
                    <a:lnTo>
                      <a:pt x="0" y="792088"/>
                    </a:lnTo>
                    <a:lnTo>
                      <a:pt x="62686" y="792088"/>
                    </a:lnTo>
                    <a:close/>
                    <a:moveTo>
                      <a:pt x="162112" y="0"/>
                    </a:moveTo>
                    <a:lnTo>
                      <a:pt x="116392" y="0"/>
                    </a:lnTo>
                    <a:lnTo>
                      <a:pt x="116392" y="792088"/>
                    </a:lnTo>
                    <a:lnTo>
                      <a:pt x="162112" y="792088"/>
                    </a:lnTo>
                    <a:close/>
                    <a:moveTo>
                      <a:pt x="254852" y="0"/>
                    </a:moveTo>
                    <a:lnTo>
                      <a:pt x="208490" y="0"/>
                    </a:lnTo>
                    <a:lnTo>
                      <a:pt x="208490" y="792088"/>
                    </a:lnTo>
                    <a:lnTo>
                      <a:pt x="254852" y="792088"/>
                    </a:lnTo>
                    <a:close/>
                    <a:moveTo>
                      <a:pt x="346951" y="0"/>
                    </a:moveTo>
                    <a:lnTo>
                      <a:pt x="301231" y="0"/>
                    </a:lnTo>
                    <a:lnTo>
                      <a:pt x="301231" y="792088"/>
                    </a:lnTo>
                    <a:lnTo>
                      <a:pt x="346951" y="792088"/>
                    </a:lnTo>
                    <a:close/>
                    <a:moveTo>
                      <a:pt x="418276" y="0"/>
                    </a:moveTo>
                    <a:lnTo>
                      <a:pt x="372556" y="0"/>
                    </a:lnTo>
                    <a:lnTo>
                      <a:pt x="372556" y="792088"/>
                    </a:lnTo>
                    <a:lnTo>
                      <a:pt x="418276" y="792088"/>
                    </a:lnTo>
                    <a:close/>
                    <a:moveTo>
                      <a:pt x="489600" y="0"/>
                    </a:moveTo>
                    <a:lnTo>
                      <a:pt x="443880" y="0"/>
                    </a:lnTo>
                    <a:lnTo>
                      <a:pt x="443880" y="792088"/>
                    </a:lnTo>
                    <a:lnTo>
                      <a:pt x="489600" y="792088"/>
                    </a:lnTo>
                    <a:close/>
                    <a:moveTo>
                      <a:pt x="560925" y="0"/>
                    </a:moveTo>
                    <a:lnTo>
                      <a:pt x="515205" y="0"/>
                    </a:lnTo>
                    <a:lnTo>
                      <a:pt x="515205" y="792088"/>
                    </a:lnTo>
                    <a:lnTo>
                      <a:pt x="560925" y="792088"/>
                    </a:lnTo>
                    <a:close/>
                    <a:moveTo>
                      <a:pt x="661015" y="0"/>
                    </a:moveTo>
                    <a:lnTo>
                      <a:pt x="609579" y="0"/>
                    </a:lnTo>
                    <a:lnTo>
                      <a:pt x="609579" y="792088"/>
                    </a:lnTo>
                    <a:lnTo>
                      <a:pt x="661015" y="792088"/>
                    </a:lnTo>
                    <a:close/>
                    <a:moveTo>
                      <a:pt x="768595" y="0"/>
                    </a:moveTo>
                    <a:lnTo>
                      <a:pt x="722875" y="0"/>
                    </a:lnTo>
                    <a:lnTo>
                      <a:pt x="722875" y="792088"/>
                    </a:lnTo>
                    <a:lnTo>
                      <a:pt x="768595" y="792088"/>
                    </a:lnTo>
                    <a:close/>
                    <a:moveTo>
                      <a:pt x="853126" y="0"/>
                    </a:moveTo>
                    <a:lnTo>
                      <a:pt x="807406" y="0"/>
                    </a:lnTo>
                    <a:lnTo>
                      <a:pt x="807406" y="792088"/>
                    </a:lnTo>
                    <a:lnTo>
                      <a:pt x="853126" y="792088"/>
                    </a:lnTo>
                    <a:close/>
                    <a:moveTo>
                      <a:pt x="924451" y="0"/>
                    </a:moveTo>
                    <a:lnTo>
                      <a:pt x="878731" y="0"/>
                    </a:lnTo>
                    <a:lnTo>
                      <a:pt x="878731" y="792088"/>
                    </a:lnTo>
                    <a:lnTo>
                      <a:pt x="924451" y="792088"/>
                    </a:lnTo>
                    <a:close/>
                    <a:moveTo>
                      <a:pt x="995776" y="0"/>
                    </a:moveTo>
                    <a:lnTo>
                      <a:pt x="950056" y="0"/>
                    </a:lnTo>
                    <a:lnTo>
                      <a:pt x="950056" y="792088"/>
                    </a:lnTo>
                    <a:lnTo>
                      <a:pt x="995776" y="792088"/>
                    </a:lnTo>
                    <a:close/>
                    <a:moveTo>
                      <a:pt x="1081984" y="0"/>
                    </a:moveTo>
                    <a:lnTo>
                      <a:pt x="1036264" y="0"/>
                    </a:lnTo>
                    <a:lnTo>
                      <a:pt x="1036264" y="792088"/>
                    </a:lnTo>
                    <a:lnTo>
                      <a:pt x="1081984" y="792088"/>
                    </a:lnTo>
                    <a:close/>
                    <a:moveTo>
                      <a:pt x="1196957" y="0"/>
                    </a:moveTo>
                    <a:lnTo>
                      <a:pt x="1145521" y="0"/>
                    </a:lnTo>
                    <a:lnTo>
                      <a:pt x="1145521" y="792088"/>
                    </a:lnTo>
                    <a:lnTo>
                      <a:pt x="1196957" y="792088"/>
                    </a:lnTo>
                    <a:close/>
                    <a:moveTo>
                      <a:pt x="1306213" y="0"/>
                    </a:moveTo>
                    <a:lnTo>
                      <a:pt x="1260493" y="0"/>
                    </a:lnTo>
                    <a:lnTo>
                      <a:pt x="1260493" y="792088"/>
                    </a:lnTo>
                    <a:lnTo>
                      <a:pt x="1306213" y="792088"/>
                    </a:lnTo>
                    <a:close/>
                    <a:moveTo>
                      <a:pt x="1392422" y="0"/>
                    </a:moveTo>
                    <a:lnTo>
                      <a:pt x="1346702" y="0"/>
                    </a:lnTo>
                    <a:lnTo>
                      <a:pt x="1346702" y="792088"/>
                    </a:lnTo>
                    <a:lnTo>
                      <a:pt x="1392422" y="792088"/>
                    </a:lnTo>
                    <a:close/>
                    <a:moveTo>
                      <a:pt x="1476953" y="0"/>
                    </a:moveTo>
                    <a:lnTo>
                      <a:pt x="1431233" y="0"/>
                    </a:lnTo>
                    <a:lnTo>
                      <a:pt x="1431233" y="792088"/>
                    </a:lnTo>
                    <a:lnTo>
                      <a:pt x="1476953" y="792088"/>
                    </a:lnTo>
                    <a:close/>
                    <a:moveTo>
                      <a:pt x="1561485" y="0"/>
                    </a:moveTo>
                    <a:lnTo>
                      <a:pt x="1515765" y="0"/>
                    </a:lnTo>
                    <a:lnTo>
                      <a:pt x="1515765" y="792088"/>
                    </a:lnTo>
                    <a:lnTo>
                      <a:pt x="1561485" y="792088"/>
                    </a:lnTo>
                    <a:close/>
                    <a:moveTo>
                      <a:pt x="1632809" y="0"/>
                    </a:moveTo>
                    <a:lnTo>
                      <a:pt x="1587089" y="0"/>
                    </a:lnTo>
                    <a:lnTo>
                      <a:pt x="1587089" y="792088"/>
                    </a:lnTo>
                    <a:lnTo>
                      <a:pt x="1632809" y="792088"/>
                    </a:lnTo>
                    <a:close/>
                    <a:moveTo>
                      <a:pt x="1704135" y="0"/>
                    </a:moveTo>
                    <a:lnTo>
                      <a:pt x="1658415" y="0"/>
                    </a:lnTo>
                    <a:lnTo>
                      <a:pt x="1658415" y="792088"/>
                    </a:lnTo>
                    <a:lnTo>
                      <a:pt x="1704135" y="792088"/>
                    </a:lnTo>
                    <a:close/>
                    <a:moveTo>
                      <a:pt x="1775459" y="0"/>
                    </a:moveTo>
                    <a:lnTo>
                      <a:pt x="1729739" y="0"/>
                    </a:lnTo>
                    <a:lnTo>
                      <a:pt x="1729739" y="792088"/>
                    </a:lnTo>
                    <a:lnTo>
                      <a:pt x="1775459" y="792088"/>
                    </a:lnTo>
                    <a:close/>
                    <a:moveTo>
                      <a:pt x="1846784" y="0"/>
                    </a:moveTo>
                    <a:lnTo>
                      <a:pt x="1801064" y="0"/>
                    </a:lnTo>
                    <a:lnTo>
                      <a:pt x="1801064" y="792088"/>
                    </a:lnTo>
                    <a:lnTo>
                      <a:pt x="1846784" y="792088"/>
                    </a:lnTo>
                    <a:close/>
                    <a:moveTo>
                      <a:pt x="1931316" y="0"/>
                    </a:moveTo>
                    <a:lnTo>
                      <a:pt x="1885596" y="0"/>
                    </a:lnTo>
                    <a:lnTo>
                      <a:pt x="1885596" y="792088"/>
                    </a:lnTo>
                    <a:lnTo>
                      <a:pt x="1931316" y="792088"/>
                    </a:lnTo>
                    <a:close/>
                    <a:moveTo>
                      <a:pt x="2080112" y="0"/>
                    </a:moveTo>
                    <a:lnTo>
                      <a:pt x="2004160" y="0"/>
                    </a:lnTo>
                    <a:lnTo>
                      <a:pt x="2004160" y="792088"/>
                    </a:lnTo>
                    <a:lnTo>
                      <a:pt x="2080112" y="7920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4BF0D50E-9ACA-17BC-4243-221AD505BBC0}"/>
                  </a:ext>
                </a:extLst>
              </p:cNvPr>
              <p:cNvSpPr/>
              <p:nvPr/>
            </p:nvSpPr>
            <p:spPr>
              <a:xfrm>
                <a:off x="7565139" y="2435478"/>
                <a:ext cx="383636" cy="3836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レーム 137">
                <a:extLst>
                  <a:ext uri="{FF2B5EF4-FFF2-40B4-BE49-F238E27FC236}">
                    <a16:creationId xmlns:a16="http://schemas.microsoft.com/office/drawing/2014/main" id="{6FD53BE1-BD1E-DC98-D54C-76A26572F68D}"/>
                  </a:ext>
                </a:extLst>
              </p:cNvPr>
              <p:cNvSpPr/>
              <p:nvPr/>
            </p:nvSpPr>
            <p:spPr>
              <a:xfrm>
                <a:off x="7673975" y="2544746"/>
                <a:ext cx="165100" cy="165100"/>
              </a:xfrm>
              <a:prstGeom prst="fram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C16E168C-5D82-67C8-F497-27947F62A311}"/>
                </a:ext>
              </a:extLst>
            </p:cNvPr>
            <p:cNvSpPr/>
            <p:nvPr/>
          </p:nvSpPr>
          <p:spPr>
            <a:xfrm>
              <a:off x="7061277" y="4025108"/>
              <a:ext cx="2130886" cy="2130886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1530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5C27AF-A14F-7C37-FBF8-2D4144448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983E0755-6592-A5BF-22D1-012FCE5DDBE0}"/>
              </a:ext>
            </a:extLst>
          </p:cNvPr>
          <p:cNvSpPr/>
          <p:nvPr/>
        </p:nvSpPr>
        <p:spPr>
          <a:xfrm>
            <a:off x="6151686" y="1338263"/>
            <a:ext cx="122908" cy="941114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49087E7C-A614-4E16-D4F0-CFDBD438BE4A}"/>
              </a:ext>
            </a:extLst>
          </p:cNvPr>
          <p:cNvSpPr/>
          <p:nvPr/>
        </p:nvSpPr>
        <p:spPr>
          <a:xfrm>
            <a:off x="5889104" y="1412776"/>
            <a:ext cx="651296" cy="792088"/>
          </a:xfrm>
          <a:custGeom>
            <a:avLst/>
            <a:gdLst>
              <a:gd name="csX0" fmla="*/ 165693 w 651296"/>
              <a:gd name="csY0" fmla="*/ 0 h 792088"/>
              <a:gd name="csX1" fmla="*/ 485603 w 651296"/>
              <a:gd name="csY1" fmla="*/ 0 h 792088"/>
              <a:gd name="csX2" fmla="*/ 651296 w 651296"/>
              <a:gd name="csY2" fmla="*/ 165693 h 792088"/>
              <a:gd name="csX3" fmla="*/ 651296 w 651296"/>
              <a:gd name="csY3" fmla="*/ 216024 h 792088"/>
              <a:gd name="csX4" fmla="*/ 528365 w 651296"/>
              <a:gd name="csY4" fmla="*/ 216024 h 792088"/>
              <a:gd name="csX5" fmla="*/ 528365 w 651296"/>
              <a:gd name="csY5" fmla="*/ 183632 h 792088"/>
              <a:gd name="csX6" fmla="*/ 471903 w 651296"/>
              <a:gd name="csY6" fmla="*/ 127170 h 792088"/>
              <a:gd name="csX7" fmla="*/ 176169 w 651296"/>
              <a:gd name="csY7" fmla="*/ 127170 h 792088"/>
              <a:gd name="csX8" fmla="*/ 119707 w 651296"/>
              <a:gd name="csY8" fmla="*/ 183632 h 792088"/>
              <a:gd name="csX9" fmla="*/ 119707 w 651296"/>
              <a:gd name="csY9" fmla="*/ 277354 h 792088"/>
              <a:gd name="csX10" fmla="*/ 176169 w 651296"/>
              <a:gd name="csY10" fmla="*/ 333816 h 792088"/>
              <a:gd name="csX11" fmla="*/ 345814 w 651296"/>
              <a:gd name="csY11" fmla="*/ 333816 h 792088"/>
              <a:gd name="csX12" fmla="*/ 375728 w 651296"/>
              <a:gd name="csY12" fmla="*/ 333816 h 792088"/>
              <a:gd name="csX13" fmla="*/ 471903 w 651296"/>
              <a:gd name="csY13" fmla="*/ 333816 h 792088"/>
              <a:gd name="csX14" fmla="*/ 475235 w 651296"/>
              <a:gd name="csY14" fmla="*/ 333816 h 792088"/>
              <a:gd name="csX15" fmla="*/ 648072 w 651296"/>
              <a:gd name="csY15" fmla="*/ 506653 h 792088"/>
              <a:gd name="csX16" fmla="*/ 648072 w 651296"/>
              <a:gd name="csY16" fmla="*/ 619251 h 792088"/>
              <a:gd name="csX17" fmla="*/ 475235 w 651296"/>
              <a:gd name="csY17" fmla="*/ 792088 h 792088"/>
              <a:gd name="csX18" fmla="*/ 172837 w 651296"/>
              <a:gd name="csY18" fmla="*/ 792088 h 792088"/>
              <a:gd name="csX19" fmla="*/ 0 w 651296"/>
              <a:gd name="csY19" fmla="*/ 619251 h 792088"/>
              <a:gd name="csX20" fmla="*/ 0 w 651296"/>
              <a:gd name="csY20" fmla="*/ 580100 h 792088"/>
              <a:gd name="csX21" fmla="*/ 119707 w 651296"/>
              <a:gd name="csY21" fmla="*/ 580100 h 792088"/>
              <a:gd name="csX22" fmla="*/ 119707 w 651296"/>
              <a:gd name="csY22" fmla="*/ 612492 h 792088"/>
              <a:gd name="csX23" fmla="*/ 176169 w 651296"/>
              <a:gd name="csY23" fmla="*/ 668954 h 792088"/>
              <a:gd name="csX24" fmla="*/ 471903 w 651296"/>
              <a:gd name="csY24" fmla="*/ 668954 h 792088"/>
              <a:gd name="csX25" fmla="*/ 528365 w 651296"/>
              <a:gd name="csY25" fmla="*/ 612492 h 792088"/>
              <a:gd name="csX26" fmla="*/ 528365 w 651296"/>
              <a:gd name="csY26" fmla="*/ 518770 h 792088"/>
              <a:gd name="csX27" fmla="*/ 471903 w 651296"/>
              <a:gd name="csY27" fmla="*/ 462308 h 792088"/>
              <a:gd name="csX28" fmla="*/ 311360 w 651296"/>
              <a:gd name="csY28" fmla="*/ 462308 h 792088"/>
              <a:gd name="csX29" fmla="*/ 279251 w 651296"/>
              <a:gd name="csY29" fmla="*/ 462308 h 792088"/>
              <a:gd name="csX30" fmla="*/ 279251 w 651296"/>
              <a:gd name="csY30" fmla="*/ 458272 h 792088"/>
              <a:gd name="csX31" fmla="*/ 165693 w 651296"/>
              <a:gd name="csY31" fmla="*/ 458272 h 792088"/>
              <a:gd name="csX32" fmla="*/ 0 w 651296"/>
              <a:gd name="csY32" fmla="*/ 292579 h 792088"/>
              <a:gd name="csX33" fmla="*/ 0 w 651296"/>
              <a:gd name="csY33" fmla="*/ 165693 h 792088"/>
              <a:gd name="csX34" fmla="*/ 165693 w 651296"/>
              <a:gd name="csY34" fmla="*/ 0 h 7920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</a:cxnLst>
            <a:rect l="l" t="t" r="r" b="b"/>
            <a:pathLst>
              <a:path w="651296" h="792088">
                <a:moveTo>
                  <a:pt x="165693" y="0"/>
                </a:moveTo>
                <a:lnTo>
                  <a:pt x="485603" y="0"/>
                </a:lnTo>
                <a:cubicBezTo>
                  <a:pt x="577113" y="0"/>
                  <a:pt x="651296" y="74183"/>
                  <a:pt x="651296" y="165693"/>
                </a:cubicBezTo>
                <a:lnTo>
                  <a:pt x="651296" y="216024"/>
                </a:lnTo>
                <a:lnTo>
                  <a:pt x="528365" y="216024"/>
                </a:lnTo>
                <a:lnTo>
                  <a:pt x="528365" y="183632"/>
                </a:lnTo>
                <a:cubicBezTo>
                  <a:pt x="528365" y="152449"/>
                  <a:pt x="503086" y="127170"/>
                  <a:pt x="471903" y="127170"/>
                </a:cubicBezTo>
                <a:lnTo>
                  <a:pt x="176169" y="127170"/>
                </a:lnTo>
                <a:cubicBezTo>
                  <a:pt x="144986" y="127170"/>
                  <a:pt x="119707" y="152449"/>
                  <a:pt x="119707" y="183632"/>
                </a:cubicBezTo>
                <a:lnTo>
                  <a:pt x="119707" y="277354"/>
                </a:lnTo>
                <a:cubicBezTo>
                  <a:pt x="119707" y="308537"/>
                  <a:pt x="144986" y="333816"/>
                  <a:pt x="176169" y="333816"/>
                </a:cubicBezTo>
                <a:lnTo>
                  <a:pt x="345814" y="333816"/>
                </a:lnTo>
                <a:lnTo>
                  <a:pt x="375728" y="333816"/>
                </a:lnTo>
                <a:lnTo>
                  <a:pt x="471903" y="333816"/>
                </a:lnTo>
                <a:lnTo>
                  <a:pt x="475235" y="333816"/>
                </a:lnTo>
                <a:cubicBezTo>
                  <a:pt x="570690" y="333816"/>
                  <a:pt x="648072" y="411198"/>
                  <a:pt x="648072" y="506653"/>
                </a:cubicBezTo>
                <a:lnTo>
                  <a:pt x="648072" y="619251"/>
                </a:lnTo>
                <a:cubicBezTo>
                  <a:pt x="648072" y="714706"/>
                  <a:pt x="570690" y="792088"/>
                  <a:pt x="475235" y="792088"/>
                </a:cubicBezTo>
                <a:lnTo>
                  <a:pt x="172837" y="792088"/>
                </a:lnTo>
                <a:cubicBezTo>
                  <a:pt x="77382" y="792088"/>
                  <a:pt x="0" y="714706"/>
                  <a:pt x="0" y="619251"/>
                </a:cubicBezTo>
                <a:lnTo>
                  <a:pt x="0" y="580100"/>
                </a:lnTo>
                <a:lnTo>
                  <a:pt x="119707" y="580100"/>
                </a:lnTo>
                <a:lnTo>
                  <a:pt x="119707" y="612492"/>
                </a:lnTo>
                <a:cubicBezTo>
                  <a:pt x="119707" y="643675"/>
                  <a:pt x="144986" y="668954"/>
                  <a:pt x="176169" y="668954"/>
                </a:cubicBezTo>
                <a:lnTo>
                  <a:pt x="471903" y="668954"/>
                </a:lnTo>
                <a:cubicBezTo>
                  <a:pt x="503086" y="668954"/>
                  <a:pt x="528365" y="643675"/>
                  <a:pt x="528365" y="612492"/>
                </a:cubicBezTo>
                <a:lnTo>
                  <a:pt x="528365" y="518770"/>
                </a:lnTo>
                <a:cubicBezTo>
                  <a:pt x="528365" y="487587"/>
                  <a:pt x="503086" y="462308"/>
                  <a:pt x="471903" y="462308"/>
                </a:cubicBezTo>
                <a:lnTo>
                  <a:pt x="311360" y="462308"/>
                </a:lnTo>
                <a:lnTo>
                  <a:pt x="279251" y="462308"/>
                </a:lnTo>
                <a:lnTo>
                  <a:pt x="279251" y="458272"/>
                </a:lnTo>
                <a:lnTo>
                  <a:pt x="165693" y="458272"/>
                </a:lnTo>
                <a:cubicBezTo>
                  <a:pt x="74183" y="458272"/>
                  <a:pt x="0" y="384089"/>
                  <a:pt x="0" y="292579"/>
                </a:cubicBezTo>
                <a:lnTo>
                  <a:pt x="0" y="165693"/>
                </a:lnTo>
                <a:cubicBezTo>
                  <a:pt x="0" y="74183"/>
                  <a:pt x="74183" y="0"/>
                  <a:pt x="165693" y="0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20864B3-EF87-9293-716B-A1FA69DB87A1}"/>
              </a:ext>
            </a:extLst>
          </p:cNvPr>
          <p:cNvSpPr txBox="1"/>
          <p:nvPr/>
        </p:nvSpPr>
        <p:spPr>
          <a:xfrm>
            <a:off x="4283604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角丸多角形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1EFE815-AFD7-4D67-2B86-46D89589D045}"/>
              </a:ext>
            </a:extLst>
          </p:cNvPr>
          <p:cNvGrpSpPr/>
          <p:nvPr/>
        </p:nvGrpSpPr>
        <p:grpSpPr>
          <a:xfrm>
            <a:off x="1352600" y="904942"/>
            <a:ext cx="1379630" cy="2207724"/>
            <a:chOff x="695467" y="748664"/>
            <a:chExt cx="1574950" cy="252028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44DB439-2949-4286-BF84-1485CDCA5CFD}"/>
                </a:ext>
              </a:extLst>
            </p:cNvPr>
            <p:cNvSpPr/>
            <p:nvPr/>
          </p:nvSpPr>
          <p:spPr>
            <a:xfrm>
              <a:off x="695467" y="748664"/>
              <a:ext cx="1574950" cy="2520280"/>
            </a:xfrm>
            <a:prstGeom prst="roundRect">
              <a:avLst>
                <a:gd name="adj" fmla="val 6732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2B18FFE5-7075-7F79-0308-E415ABFD7F89}"/>
                </a:ext>
              </a:extLst>
            </p:cNvPr>
            <p:cNvSpPr/>
            <p:nvPr/>
          </p:nvSpPr>
          <p:spPr>
            <a:xfrm>
              <a:off x="806122" y="892556"/>
              <a:ext cx="1353640" cy="224155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9D3CB5F-6EC6-367B-8FB2-B7FC0FFBF4C4}"/>
                </a:ext>
              </a:extLst>
            </p:cNvPr>
            <p:cNvSpPr/>
            <p:nvPr/>
          </p:nvSpPr>
          <p:spPr>
            <a:xfrm>
              <a:off x="983922" y="1473531"/>
              <a:ext cx="998040" cy="1105422"/>
            </a:xfrm>
            <a:custGeom>
              <a:avLst/>
              <a:gdLst>
                <a:gd name="csX0" fmla="*/ 151444 w 1025031"/>
                <a:gd name="csY0" fmla="*/ 0 h 1135317"/>
                <a:gd name="csX1" fmla="*/ 179416 w 1025031"/>
                <a:gd name="csY1" fmla="*/ 11587 h 1135317"/>
                <a:gd name="csX2" fmla="*/ 512517 w 1025031"/>
                <a:gd name="csY2" fmla="*/ 344687 h 1135317"/>
                <a:gd name="csX3" fmla="*/ 845615 w 1025031"/>
                <a:gd name="csY3" fmla="*/ 11589 h 1135317"/>
                <a:gd name="csX4" fmla="*/ 873587 w 1025031"/>
                <a:gd name="csY4" fmla="*/ 2 h 1135317"/>
                <a:gd name="csX5" fmla="*/ 901560 w 1025031"/>
                <a:gd name="csY5" fmla="*/ 11589 h 1135317"/>
                <a:gd name="csX6" fmla="*/ 1013445 w 1025031"/>
                <a:gd name="csY6" fmla="*/ 123474 h 1135317"/>
                <a:gd name="csX7" fmla="*/ 1013445 w 1025031"/>
                <a:gd name="csY7" fmla="*/ 179419 h 1135317"/>
                <a:gd name="csX8" fmla="*/ 690667 w 1025031"/>
                <a:gd name="csY8" fmla="*/ 502198 h 1135317"/>
                <a:gd name="csX9" fmla="*/ 912722 w 1025031"/>
                <a:gd name="csY9" fmla="*/ 502198 h 1135317"/>
                <a:gd name="csX10" fmla="*/ 942095 w 1025031"/>
                <a:gd name="csY10" fmla="*/ 531571 h 1135317"/>
                <a:gd name="csX11" fmla="*/ 942095 w 1025031"/>
                <a:gd name="csY11" fmla="*/ 649061 h 1135317"/>
                <a:gd name="csX12" fmla="*/ 912722 w 1025031"/>
                <a:gd name="csY12" fmla="*/ 678434 h 1135317"/>
                <a:gd name="csX13" fmla="*/ 631189 w 1025031"/>
                <a:gd name="csY13" fmla="*/ 678434 h 1135317"/>
                <a:gd name="csX14" fmla="*/ 631189 w 1025031"/>
                <a:gd name="csY14" fmla="*/ 722226 h 1135317"/>
                <a:gd name="csX15" fmla="*/ 912722 w 1025031"/>
                <a:gd name="csY15" fmla="*/ 722226 h 1135317"/>
                <a:gd name="csX16" fmla="*/ 942095 w 1025031"/>
                <a:gd name="csY16" fmla="*/ 751599 h 1135317"/>
                <a:gd name="csX17" fmla="*/ 942095 w 1025031"/>
                <a:gd name="csY17" fmla="*/ 869089 h 1135317"/>
                <a:gd name="csX18" fmla="*/ 912722 w 1025031"/>
                <a:gd name="csY18" fmla="*/ 898462 h 1135317"/>
                <a:gd name="csX19" fmla="*/ 631189 w 1025031"/>
                <a:gd name="csY19" fmla="*/ 898462 h 1135317"/>
                <a:gd name="csX20" fmla="*/ 631189 w 1025031"/>
                <a:gd name="csY20" fmla="*/ 1095758 h 1135317"/>
                <a:gd name="csX21" fmla="*/ 591630 w 1025031"/>
                <a:gd name="csY21" fmla="*/ 1135317 h 1135317"/>
                <a:gd name="csX22" fmla="*/ 433400 w 1025031"/>
                <a:gd name="csY22" fmla="*/ 1135317 h 1135317"/>
                <a:gd name="csX23" fmla="*/ 393841 w 1025031"/>
                <a:gd name="csY23" fmla="*/ 1095758 h 1135317"/>
                <a:gd name="csX24" fmla="*/ 393841 w 1025031"/>
                <a:gd name="csY24" fmla="*/ 898462 h 1135317"/>
                <a:gd name="csX25" fmla="*/ 112308 w 1025031"/>
                <a:gd name="csY25" fmla="*/ 898462 h 1135317"/>
                <a:gd name="csX26" fmla="*/ 82935 w 1025031"/>
                <a:gd name="csY26" fmla="*/ 869089 h 1135317"/>
                <a:gd name="csX27" fmla="*/ 82935 w 1025031"/>
                <a:gd name="csY27" fmla="*/ 751599 h 1135317"/>
                <a:gd name="csX28" fmla="*/ 112308 w 1025031"/>
                <a:gd name="csY28" fmla="*/ 722226 h 1135317"/>
                <a:gd name="csX29" fmla="*/ 393841 w 1025031"/>
                <a:gd name="csY29" fmla="*/ 722226 h 1135317"/>
                <a:gd name="csX30" fmla="*/ 393841 w 1025031"/>
                <a:gd name="csY30" fmla="*/ 678434 h 1135317"/>
                <a:gd name="csX31" fmla="*/ 112308 w 1025031"/>
                <a:gd name="csY31" fmla="*/ 678434 h 1135317"/>
                <a:gd name="csX32" fmla="*/ 82935 w 1025031"/>
                <a:gd name="csY32" fmla="*/ 649061 h 1135317"/>
                <a:gd name="csX33" fmla="*/ 82935 w 1025031"/>
                <a:gd name="csY33" fmla="*/ 531571 h 1135317"/>
                <a:gd name="csX34" fmla="*/ 112308 w 1025031"/>
                <a:gd name="csY34" fmla="*/ 502198 h 1135317"/>
                <a:gd name="csX35" fmla="*/ 334367 w 1025031"/>
                <a:gd name="csY35" fmla="*/ 502198 h 1135317"/>
                <a:gd name="csX36" fmla="*/ 11586 w 1025031"/>
                <a:gd name="csY36" fmla="*/ 179417 h 1135317"/>
                <a:gd name="csX37" fmla="*/ 11586 w 1025031"/>
                <a:gd name="csY37" fmla="*/ 123472 h 1135317"/>
                <a:gd name="csX38" fmla="*/ 123471 w 1025031"/>
                <a:gd name="csY38" fmla="*/ 11587 h 1135317"/>
                <a:gd name="csX39" fmla="*/ 151444 w 1025031"/>
                <a:gd name="csY39" fmla="*/ 0 h 11353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025031" h="1135317">
                  <a:moveTo>
                    <a:pt x="151444" y="0"/>
                  </a:moveTo>
                  <a:cubicBezTo>
                    <a:pt x="161568" y="0"/>
                    <a:pt x="171692" y="3863"/>
                    <a:pt x="179416" y="11587"/>
                  </a:cubicBezTo>
                  <a:lnTo>
                    <a:pt x="512517" y="344687"/>
                  </a:lnTo>
                  <a:lnTo>
                    <a:pt x="845615" y="11589"/>
                  </a:lnTo>
                  <a:cubicBezTo>
                    <a:pt x="853339" y="3865"/>
                    <a:pt x="863463" y="2"/>
                    <a:pt x="873587" y="2"/>
                  </a:cubicBezTo>
                  <a:cubicBezTo>
                    <a:pt x="883711" y="2"/>
                    <a:pt x="893835" y="3865"/>
                    <a:pt x="901560" y="11589"/>
                  </a:cubicBezTo>
                  <a:lnTo>
                    <a:pt x="1013445" y="123474"/>
                  </a:lnTo>
                  <a:cubicBezTo>
                    <a:pt x="1028894" y="138923"/>
                    <a:pt x="1028894" y="163970"/>
                    <a:pt x="1013445" y="179419"/>
                  </a:cubicBezTo>
                  <a:lnTo>
                    <a:pt x="690667" y="502198"/>
                  </a:lnTo>
                  <a:lnTo>
                    <a:pt x="912722" y="502198"/>
                  </a:lnTo>
                  <a:cubicBezTo>
                    <a:pt x="928944" y="502198"/>
                    <a:pt x="942095" y="515349"/>
                    <a:pt x="942095" y="531571"/>
                  </a:cubicBezTo>
                  <a:lnTo>
                    <a:pt x="942095" y="649061"/>
                  </a:lnTo>
                  <a:cubicBezTo>
                    <a:pt x="942095" y="665283"/>
                    <a:pt x="928944" y="678434"/>
                    <a:pt x="912722" y="678434"/>
                  </a:cubicBezTo>
                  <a:lnTo>
                    <a:pt x="631189" y="678434"/>
                  </a:lnTo>
                  <a:lnTo>
                    <a:pt x="631189" y="722226"/>
                  </a:lnTo>
                  <a:lnTo>
                    <a:pt x="912722" y="722226"/>
                  </a:lnTo>
                  <a:cubicBezTo>
                    <a:pt x="928944" y="722226"/>
                    <a:pt x="942095" y="735377"/>
                    <a:pt x="942095" y="751599"/>
                  </a:cubicBezTo>
                  <a:lnTo>
                    <a:pt x="942095" y="869089"/>
                  </a:lnTo>
                  <a:cubicBezTo>
                    <a:pt x="942095" y="885311"/>
                    <a:pt x="928944" y="898462"/>
                    <a:pt x="912722" y="898462"/>
                  </a:cubicBezTo>
                  <a:lnTo>
                    <a:pt x="631189" y="898462"/>
                  </a:lnTo>
                  <a:lnTo>
                    <a:pt x="631189" y="1095758"/>
                  </a:lnTo>
                  <a:cubicBezTo>
                    <a:pt x="631189" y="1117606"/>
                    <a:pt x="613478" y="1135317"/>
                    <a:pt x="591630" y="1135317"/>
                  </a:cubicBezTo>
                  <a:lnTo>
                    <a:pt x="433400" y="1135317"/>
                  </a:lnTo>
                  <a:cubicBezTo>
                    <a:pt x="411552" y="1135317"/>
                    <a:pt x="393841" y="1117606"/>
                    <a:pt x="393841" y="1095758"/>
                  </a:cubicBezTo>
                  <a:lnTo>
                    <a:pt x="393841" y="898462"/>
                  </a:lnTo>
                  <a:lnTo>
                    <a:pt x="112308" y="898462"/>
                  </a:lnTo>
                  <a:cubicBezTo>
                    <a:pt x="96086" y="898462"/>
                    <a:pt x="82935" y="885311"/>
                    <a:pt x="82935" y="869089"/>
                  </a:cubicBezTo>
                  <a:lnTo>
                    <a:pt x="82935" y="751599"/>
                  </a:lnTo>
                  <a:cubicBezTo>
                    <a:pt x="82935" y="735377"/>
                    <a:pt x="96086" y="722226"/>
                    <a:pt x="112308" y="722226"/>
                  </a:cubicBezTo>
                  <a:lnTo>
                    <a:pt x="393841" y="722226"/>
                  </a:lnTo>
                  <a:lnTo>
                    <a:pt x="393841" y="678434"/>
                  </a:lnTo>
                  <a:lnTo>
                    <a:pt x="112308" y="678434"/>
                  </a:lnTo>
                  <a:cubicBezTo>
                    <a:pt x="96086" y="678434"/>
                    <a:pt x="82935" y="665283"/>
                    <a:pt x="82935" y="649061"/>
                  </a:cubicBezTo>
                  <a:lnTo>
                    <a:pt x="82935" y="531571"/>
                  </a:lnTo>
                  <a:cubicBezTo>
                    <a:pt x="82935" y="515349"/>
                    <a:pt x="96086" y="502198"/>
                    <a:pt x="112308" y="502198"/>
                  </a:cubicBezTo>
                  <a:lnTo>
                    <a:pt x="334367" y="502198"/>
                  </a:lnTo>
                  <a:lnTo>
                    <a:pt x="11586" y="179417"/>
                  </a:lnTo>
                  <a:cubicBezTo>
                    <a:pt x="-3863" y="163968"/>
                    <a:pt x="-3863" y="138921"/>
                    <a:pt x="11586" y="123472"/>
                  </a:cubicBezTo>
                  <a:lnTo>
                    <a:pt x="123471" y="11587"/>
                  </a:lnTo>
                  <a:cubicBezTo>
                    <a:pt x="131196" y="3863"/>
                    <a:pt x="141320" y="0"/>
                    <a:pt x="151444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楕円 11">
            <a:extLst>
              <a:ext uri="{FF2B5EF4-FFF2-40B4-BE49-F238E27FC236}">
                <a16:creationId xmlns:a16="http://schemas.microsoft.com/office/drawing/2014/main" id="{CCACA2D6-1150-8AA7-ACD1-1861C9C3546A}"/>
              </a:ext>
            </a:extLst>
          </p:cNvPr>
          <p:cNvSpPr/>
          <p:nvPr/>
        </p:nvSpPr>
        <p:spPr>
          <a:xfrm>
            <a:off x="4592535" y="1534588"/>
            <a:ext cx="948432" cy="9484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96E8AF5D-2572-28E2-7F61-F60573F8B0CB}"/>
              </a:ext>
            </a:extLst>
          </p:cNvPr>
          <p:cNvSpPr/>
          <p:nvPr/>
        </p:nvSpPr>
        <p:spPr>
          <a:xfrm>
            <a:off x="1899689" y="944031"/>
            <a:ext cx="285452" cy="4787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57B1AD4F-0BCE-799E-6C30-0C2BC033817C}"/>
              </a:ext>
            </a:extLst>
          </p:cNvPr>
          <p:cNvSpPr/>
          <p:nvPr/>
        </p:nvSpPr>
        <p:spPr>
          <a:xfrm>
            <a:off x="1686964" y="944031"/>
            <a:ext cx="97684" cy="4787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AE65C26F-932D-FF7C-82FC-AA033799270F}"/>
              </a:ext>
            </a:extLst>
          </p:cNvPr>
          <p:cNvSpPr/>
          <p:nvPr/>
        </p:nvSpPr>
        <p:spPr>
          <a:xfrm>
            <a:off x="2300182" y="944031"/>
            <a:ext cx="97684" cy="4787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9ACCA74A-DE38-979D-3A20-F3268B7BAA3D}"/>
              </a:ext>
            </a:extLst>
          </p:cNvPr>
          <p:cNvSpPr/>
          <p:nvPr/>
        </p:nvSpPr>
        <p:spPr>
          <a:xfrm>
            <a:off x="4760789" y="1720429"/>
            <a:ext cx="585187" cy="597811"/>
          </a:xfrm>
          <a:custGeom>
            <a:avLst/>
            <a:gdLst>
              <a:gd name="csX0" fmla="*/ 334713 w 1008112"/>
              <a:gd name="csY0" fmla="*/ 0 h 1029859"/>
              <a:gd name="csX1" fmla="*/ 673399 w 1008112"/>
              <a:gd name="csY1" fmla="*/ 0 h 1029859"/>
              <a:gd name="csX2" fmla="*/ 1008112 w 1008112"/>
              <a:gd name="csY2" fmla="*/ 334713 h 1029859"/>
              <a:gd name="csX3" fmla="*/ 1008112 w 1008112"/>
              <a:gd name="csY3" fmla="*/ 397761 h 1029859"/>
              <a:gd name="csX4" fmla="*/ 773607 w 1008112"/>
              <a:gd name="csY4" fmla="*/ 397761 h 1029859"/>
              <a:gd name="csX5" fmla="*/ 773607 w 1008112"/>
              <a:gd name="csY5" fmla="*/ 351294 h 1029859"/>
              <a:gd name="csX6" fmla="*/ 653388 w 1008112"/>
              <a:gd name="csY6" fmla="*/ 231075 h 1029859"/>
              <a:gd name="csX7" fmla="*/ 338104 w 1008112"/>
              <a:gd name="csY7" fmla="*/ 231075 h 1029859"/>
              <a:gd name="csX8" fmla="*/ 217885 w 1008112"/>
              <a:gd name="csY8" fmla="*/ 351294 h 1029859"/>
              <a:gd name="csX9" fmla="*/ 217885 w 1008112"/>
              <a:gd name="csY9" fmla="*/ 678566 h 1029859"/>
              <a:gd name="csX10" fmla="*/ 338104 w 1008112"/>
              <a:gd name="csY10" fmla="*/ 798785 h 1029859"/>
              <a:gd name="csX11" fmla="*/ 653388 w 1008112"/>
              <a:gd name="csY11" fmla="*/ 798785 h 1029859"/>
              <a:gd name="csX12" fmla="*/ 773607 w 1008112"/>
              <a:gd name="csY12" fmla="*/ 678566 h 1029859"/>
              <a:gd name="csX13" fmla="*/ 773607 w 1008112"/>
              <a:gd name="csY13" fmla="*/ 632099 h 1029859"/>
              <a:gd name="csX14" fmla="*/ 1008112 w 1008112"/>
              <a:gd name="csY14" fmla="*/ 632099 h 1029859"/>
              <a:gd name="csX15" fmla="*/ 1008112 w 1008112"/>
              <a:gd name="csY15" fmla="*/ 695146 h 1029859"/>
              <a:gd name="csX16" fmla="*/ 673399 w 1008112"/>
              <a:gd name="csY16" fmla="*/ 1029859 h 1029859"/>
              <a:gd name="csX17" fmla="*/ 334713 w 1008112"/>
              <a:gd name="csY17" fmla="*/ 1029859 h 1029859"/>
              <a:gd name="csX18" fmla="*/ 0 w 1008112"/>
              <a:gd name="csY18" fmla="*/ 695146 h 1029859"/>
              <a:gd name="csX19" fmla="*/ 0 w 1008112"/>
              <a:gd name="csY19" fmla="*/ 334713 h 1029859"/>
              <a:gd name="csX20" fmla="*/ 334713 w 1008112"/>
              <a:gd name="csY20" fmla="*/ 0 h 10298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</a:cxnLst>
            <a:rect l="l" t="t" r="r" b="b"/>
            <a:pathLst>
              <a:path w="1008112" h="1029859">
                <a:moveTo>
                  <a:pt x="334713" y="0"/>
                </a:moveTo>
                <a:lnTo>
                  <a:pt x="673399" y="0"/>
                </a:lnTo>
                <a:cubicBezTo>
                  <a:pt x="858256" y="0"/>
                  <a:pt x="1008112" y="149856"/>
                  <a:pt x="1008112" y="334713"/>
                </a:cubicBezTo>
                <a:lnTo>
                  <a:pt x="1008112" y="397761"/>
                </a:lnTo>
                <a:lnTo>
                  <a:pt x="773607" y="397761"/>
                </a:lnTo>
                <a:lnTo>
                  <a:pt x="773607" y="351294"/>
                </a:lnTo>
                <a:cubicBezTo>
                  <a:pt x="773607" y="284899"/>
                  <a:pt x="719783" y="231075"/>
                  <a:pt x="653388" y="231075"/>
                </a:cubicBezTo>
                <a:lnTo>
                  <a:pt x="338104" y="231075"/>
                </a:lnTo>
                <a:cubicBezTo>
                  <a:pt x="271709" y="231075"/>
                  <a:pt x="217885" y="284899"/>
                  <a:pt x="217885" y="351294"/>
                </a:cubicBezTo>
                <a:lnTo>
                  <a:pt x="217885" y="678566"/>
                </a:lnTo>
                <a:cubicBezTo>
                  <a:pt x="217885" y="744961"/>
                  <a:pt x="271709" y="798785"/>
                  <a:pt x="338104" y="798785"/>
                </a:cubicBezTo>
                <a:lnTo>
                  <a:pt x="653388" y="798785"/>
                </a:lnTo>
                <a:cubicBezTo>
                  <a:pt x="719783" y="798785"/>
                  <a:pt x="773607" y="744961"/>
                  <a:pt x="773607" y="678566"/>
                </a:cubicBezTo>
                <a:lnTo>
                  <a:pt x="773607" y="632099"/>
                </a:lnTo>
                <a:lnTo>
                  <a:pt x="1008112" y="632099"/>
                </a:lnTo>
                <a:lnTo>
                  <a:pt x="1008112" y="695146"/>
                </a:lnTo>
                <a:cubicBezTo>
                  <a:pt x="1008112" y="880003"/>
                  <a:pt x="858256" y="1029859"/>
                  <a:pt x="673399" y="1029859"/>
                </a:cubicBezTo>
                <a:lnTo>
                  <a:pt x="334713" y="1029859"/>
                </a:lnTo>
                <a:cubicBezTo>
                  <a:pt x="149856" y="1029859"/>
                  <a:pt x="0" y="880003"/>
                  <a:pt x="0" y="695146"/>
                </a:cubicBezTo>
                <a:lnTo>
                  <a:pt x="0" y="334713"/>
                </a:lnTo>
                <a:cubicBezTo>
                  <a:pt x="0" y="149856"/>
                  <a:pt x="149856" y="0"/>
                  <a:pt x="334713" y="0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A808B76-72BB-3EE0-3A8B-D21095B99352}"/>
              </a:ext>
            </a:extLst>
          </p:cNvPr>
          <p:cNvSpPr/>
          <p:nvPr/>
        </p:nvSpPr>
        <p:spPr>
          <a:xfrm>
            <a:off x="7185248" y="1412776"/>
            <a:ext cx="648072" cy="792088"/>
          </a:xfrm>
          <a:prstGeom prst="roundRect">
            <a:avLst>
              <a:gd name="adj" fmla="val 2732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C25ADE2E-C90E-7EFD-EBC0-2F7709D119D9}"/>
              </a:ext>
            </a:extLst>
          </p:cNvPr>
          <p:cNvSpPr/>
          <p:nvPr/>
        </p:nvSpPr>
        <p:spPr>
          <a:xfrm>
            <a:off x="7056561" y="1539946"/>
            <a:ext cx="408658" cy="206646"/>
          </a:xfrm>
          <a:prstGeom prst="roundRect">
            <a:avLst>
              <a:gd name="adj" fmla="val 2732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33AF962A-2626-F3D4-82D8-DC6052D180D6}"/>
              </a:ext>
            </a:extLst>
          </p:cNvPr>
          <p:cNvSpPr/>
          <p:nvPr/>
        </p:nvSpPr>
        <p:spPr>
          <a:xfrm>
            <a:off x="7056561" y="1875084"/>
            <a:ext cx="408658" cy="206646"/>
          </a:xfrm>
          <a:prstGeom prst="roundRect">
            <a:avLst>
              <a:gd name="adj" fmla="val 2732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A82BBE99-52AA-4F08-C2F0-7C72BA444E20}"/>
              </a:ext>
            </a:extLst>
          </p:cNvPr>
          <p:cNvSpPr/>
          <p:nvPr/>
        </p:nvSpPr>
        <p:spPr>
          <a:xfrm>
            <a:off x="7280398" y="1628800"/>
            <a:ext cx="520552" cy="117792"/>
          </a:xfrm>
          <a:prstGeom prst="roundRect">
            <a:avLst>
              <a:gd name="adj" fmla="val 2732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778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337F9-AEE9-9CA3-8439-42D1BDBF2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3BF860E-6CAA-0BDB-ADDE-418E595AD0D5}"/>
              </a:ext>
            </a:extLst>
          </p:cNvPr>
          <p:cNvSpPr txBox="1"/>
          <p:nvPr/>
        </p:nvSpPr>
        <p:spPr>
          <a:xfrm>
            <a:off x="4283604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角丸多角形</a:t>
            </a:r>
          </a:p>
        </p:txBody>
      </p:sp>
    </p:spTree>
    <p:extLst>
      <p:ext uri="{BB962C8B-B14F-4D97-AF65-F5344CB8AC3E}">
        <p14:creationId xmlns:p14="http://schemas.microsoft.com/office/powerpoint/2010/main" val="1846932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D565D-6419-6E36-F5B5-ADAE0BD5F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ED400F-6AB8-640A-2298-E8AD48B7C5F0}"/>
              </a:ext>
            </a:extLst>
          </p:cNvPr>
          <p:cNvSpPr txBox="1"/>
          <p:nvPr/>
        </p:nvSpPr>
        <p:spPr>
          <a:xfrm>
            <a:off x="4283604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角丸多角形</a:t>
            </a:r>
          </a:p>
        </p:txBody>
      </p:sp>
    </p:spTree>
    <p:extLst>
      <p:ext uri="{BB962C8B-B14F-4D97-AF65-F5344CB8AC3E}">
        <p14:creationId xmlns:p14="http://schemas.microsoft.com/office/powerpoint/2010/main" val="531858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17</Words>
  <Application>Microsoft Office PowerPoint</Application>
  <PresentationFormat>A4 210 x 297 mm</PresentationFormat>
  <Paragraphs>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il369_クレジットカードマーク</dc:title>
  <dc:subject>il369_クレジットカードマーク</dc:subject>
  <dc:creator>ぱわぽすけ</dc:creator>
  <cp:revision>1</cp:revision>
  <dcterms:created xsi:type="dcterms:W3CDTF">2014-10-29T04:47:26Z</dcterms:created>
  <dcterms:modified xsi:type="dcterms:W3CDTF">2026-02-05T01:27:22Z</dcterms:modified>
  <cp:version>1</cp:version>
</cp:coreProperties>
</file>